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g" ContentType="video/m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72" r:id="rId3"/>
    <p:sldId id="263" r:id="rId4"/>
    <p:sldId id="257" r:id="rId5"/>
    <p:sldId id="271" r:id="rId6"/>
    <p:sldId id="258" r:id="rId7"/>
    <p:sldId id="259" r:id="rId8"/>
    <p:sldId id="267" r:id="rId9"/>
    <p:sldId id="261" r:id="rId10"/>
    <p:sldId id="268" r:id="rId11"/>
    <p:sldId id="269" r:id="rId12"/>
    <p:sldId id="270" r:id="rId13"/>
    <p:sldId id="26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40E269-DDA9-4F2F-92E9-63B4C71814CF}" v="25" dt="2024-06-20T12:27:19.4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3" autoAdjust="0"/>
    <p:restoredTop sz="80181" autoAdjust="0"/>
  </p:normalViewPr>
  <p:slideViewPr>
    <p:cSldViewPr snapToGrid="0" showGuides="1">
      <p:cViewPr>
        <p:scale>
          <a:sx n="33" d="100"/>
          <a:sy n="33" d="100"/>
        </p:scale>
        <p:origin x="1632" y="62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usuf Ramahi" userId="3faf1a7b-533c-4d62-aa30-9820ac2b0f46" providerId="ADAL" clId="{F640E269-DDA9-4F2F-92E9-63B4C71814CF}"/>
    <pc:docChg chg="undo redo custSel addSld delSld modSld sldOrd">
      <pc:chgData name="Yousuf Ramahi" userId="3faf1a7b-533c-4d62-aa30-9820ac2b0f46" providerId="ADAL" clId="{F640E269-DDA9-4F2F-92E9-63B4C71814CF}" dt="2024-06-20T12:34:54.840" v="1805" actId="20577"/>
      <pc:docMkLst>
        <pc:docMk/>
      </pc:docMkLst>
      <pc:sldChg chg="modSp mod">
        <pc:chgData name="Yousuf Ramahi" userId="3faf1a7b-533c-4d62-aa30-9820ac2b0f46" providerId="ADAL" clId="{F640E269-DDA9-4F2F-92E9-63B4C71814CF}" dt="2024-06-20T11:29:04.169" v="894" actId="114"/>
        <pc:sldMkLst>
          <pc:docMk/>
          <pc:sldMk cId="638646929" sldId="256"/>
        </pc:sldMkLst>
        <pc:spChg chg="mod">
          <ac:chgData name="Yousuf Ramahi" userId="3faf1a7b-533c-4d62-aa30-9820ac2b0f46" providerId="ADAL" clId="{F640E269-DDA9-4F2F-92E9-63B4C71814CF}" dt="2024-06-20T11:28:47.283" v="871" actId="113"/>
          <ac:spMkLst>
            <pc:docMk/>
            <pc:sldMk cId="638646929" sldId="256"/>
            <ac:spMk id="2" creationId="{44750153-C893-6463-689F-106D49EB82FF}"/>
          </ac:spMkLst>
        </pc:spChg>
        <pc:spChg chg="mod">
          <ac:chgData name="Yousuf Ramahi" userId="3faf1a7b-533c-4d62-aa30-9820ac2b0f46" providerId="ADAL" clId="{F640E269-DDA9-4F2F-92E9-63B4C71814CF}" dt="2024-06-20T11:29:04.169" v="894" actId="114"/>
          <ac:spMkLst>
            <pc:docMk/>
            <pc:sldMk cId="638646929" sldId="256"/>
            <ac:spMk id="3" creationId="{5C93ECF2-73A5-941F-0C25-386559E964B9}"/>
          </ac:spMkLst>
        </pc:spChg>
      </pc:sldChg>
      <pc:sldChg chg="addSp delSp modSp mod">
        <pc:chgData name="Yousuf Ramahi" userId="3faf1a7b-533c-4d62-aa30-9820ac2b0f46" providerId="ADAL" clId="{F640E269-DDA9-4F2F-92E9-63B4C71814CF}" dt="2024-06-20T11:07:40.670" v="121" actId="1076"/>
        <pc:sldMkLst>
          <pc:docMk/>
          <pc:sldMk cId="1001078167" sldId="257"/>
        </pc:sldMkLst>
        <pc:spChg chg="del">
          <ac:chgData name="Yousuf Ramahi" userId="3faf1a7b-533c-4d62-aa30-9820ac2b0f46" providerId="ADAL" clId="{F640E269-DDA9-4F2F-92E9-63B4C71814CF}" dt="2024-06-20T11:06:07.199" v="11" actId="478"/>
          <ac:spMkLst>
            <pc:docMk/>
            <pc:sldMk cId="1001078167" sldId="257"/>
            <ac:spMk id="2" creationId="{D6E48933-5C68-AE87-398C-2B28B6EC03C0}"/>
          </ac:spMkLst>
        </pc:spChg>
        <pc:spChg chg="del">
          <ac:chgData name="Yousuf Ramahi" userId="3faf1a7b-533c-4d62-aa30-9820ac2b0f46" providerId="ADAL" clId="{F640E269-DDA9-4F2F-92E9-63B4C71814CF}" dt="2024-06-20T11:06:04.861" v="10" actId="478"/>
          <ac:spMkLst>
            <pc:docMk/>
            <pc:sldMk cId="1001078167" sldId="257"/>
            <ac:spMk id="3" creationId="{913FAA60-0AC7-FA73-E9CA-823BCE711863}"/>
          </ac:spMkLst>
        </pc:spChg>
        <pc:spChg chg="add mod">
          <ac:chgData name="Yousuf Ramahi" userId="3faf1a7b-533c-4d62-aa30-9820ac2b0f46" providerId="ADAL" clId="{F640E269-DDA9-4F2F-92E9-63B4C71814CF}" dt="2024-06-20T11:07:40.670" v="121" actId="1076"/>
          <ac:spMkLst>
            <pc:docMk/>
            <pc:sldMk cId="1001078167" sldId="257"/>
            <ac:spMk id="7" creationId="{37E014ED-A04E-E920-C819-BB8BC1BA30B1}"/>
          </ac:spMkLst>
        </pc:spChg>
        <pc:picChg chg="add mod">
          <ac:chgData name="Yousuf Ramahi" userId="3faf1a7b-533c-4d62-aa30-9820ac2b0f46" providerId="ADAL" clId="{F640E269-DDA9-4F2F-92E9-63B4C71814CF}" dt="2024-06-20T11:06:03.274" v="9" actId="1076"/>
          <ac:picMkLst>
            <pc:docMk/>
            <pc:sldMk cId="1001078167" sldId="257"/>
            <ac:picMk id="4" creationId="{3D2BCBD3-85CC-3B07-E8D3-AE38C12D0D8B}"/>
          </ac:picMkLst>
        </pc:picChg>
        <pc:picChg chg="add mod">
          <ac:chgData name="Yousuf Ramahi" userId="3faf1a7b-533c-4d62-aa30-9820ac2b0f46" providerId="ADAL" clId="{F640E269-DDA9-4F2F-92E9-63B4C71814CF}" dt="2024-06-20T11:06:07.678" v="12"/>
          <ac:picMkLst>
            <pc:docMk/>
            <pc:sldMk cId="1001078167" sldId="257"/>
            <ac:picMk id="5" creationId="{F03E524A-B4B4-8049-E0DD-21FEF25C24BA}"/>
          </ac:picMkLst>
        </pc:picChg>
      </pc:sldChg>
      <pc:sldChg chg="addSp delSp modSp mod">
        <pc:chgData name="Yousuf Ramahi" userId="3faf1a7b-533c-4d62-aa30-9820ac2b0f46" providerId="ADAL" clId="{F640E269-DDA9-4F2F-92E9-63B4C71814CF}" dt="2024-06-20T11:11:27.616" v="204"/>
        <pc:sldMkLst>
          <pc:docMk/>
          <pc:sldMk cId="4172151685" sldId="258"/>
        </pc:sldMkLst>
        <pc:spChg chg="del">
          <ac:chgData name="Yousuf Ramahi" userId="3faf1a7b-533c-4d62-aa30-9820ac2b0f46" providerId="ADAL" clId="{F640E269-DDA9-4F2F-92E9-63B4C71814CF}" dt="2024-06-20T11:08:04.829" v="123" actId="478"/>
          <ac:spMkLst>
            <pc:docMk/>
            <pc:sldMk cId="4172151685" sldId="258"/>
            <ac:spMk id="2" creationId="{58688B51-99F5-DB8D-7EA7-3BE74475AAE7}"/>
          </ac:spMkLst>
        </pc:spChg>
        <pc:spChg chg="del">
          <ac:chgData name="Yousuf Ramahi" userId="3faf1a7b-533c-4d62-aa30-9820ac2b0f46" providerId="ADAL" clId="{F640E269-DDA9-4F2F-92E9-63B4C71814CF}" dt="2024-06-20T11:08:07.742" v="124" actId="478"/>
          <ac:spMkLst>
            <pc:docMk/>
            <pc:sldMk cId="4172151685" sldId="258"/>
            <ac:spMk id="3" creationId="{46896B37-1AAF-5B7C-59CD-BF687B00C82A}"/>
          </ac:spMkLst>
        </pc:spChg>
        <pc:spChg chg="add mod">
          <ac:chgData name="Yousuf Ramahi" userId="3faf1a7b-533c-4d62-aa30-9820ac2b0f46" providerId="ADAL" clId="{F640E269-DDA9-4F2F-92E9-63B4C71814CF}" dt="2024-06-20T11:11:27.616" v="204"/>
          <ac:spMkLst>
            <pc:docMk/>
            <pc:sldMk cId="4172151685" sldId="258"/>
            <ac:spMk id="6" creationId="{08BEA151-446D-B3BE-AEC4-84A6C2586813}"/>
          </ac:spMkLst>
        </pc:spChg>
        <pc:picChg chg="add mod modCrop">
          <ac:chgData name="Yousuf Ramahi" userId="3faf1a7b-533c-4d62-aa30-9820ac2b0f46" providerId="ADAL" clId="{F640E269-DDA9-4F2F-92E9-63B4C71814CF}" dt="2024-06-20T11:08:47.668" v="133" actId="1076"/>
          <ac:picMkLst>
            <pc:docMk/>
            <pc:sldMk cId="4172151685" sldId="258"/>
            <ac:picMk id="4" creationId="{D2D91F64-70CB-83EC-50F3-25DD219C0C4F}"/>
          </ac:picMkLst>
        </pc:picChg>
      </pc:sldChg>
      <pc:sldChg chg="delSp modSp mod">
        <pc:chgData name="Yousuf Ramahi" userId="3faf1a7b-533c-4d62-aa30-9820ac2b0f46" providerId="ADAL" clId="{F640E269-DDA9-4F2F-92E9-63B4C71814CF}" dt="2024-06-20T11:28:40.025" v="870" actId="113"/>
        <pc:sldMkLst>
          <pc:docMk/>
          <pc:sldMk cId="3663749579" sldId="259"/>
        </pc:sldMkLst>
        <pc:spChg chg="mod">
          <ac:chgData name="Yousuf Ramahi" userId="3faf1a7b-533c-4d62-aa30-9820ac2b0f46" providerId="ADAL" clId="{F640E269-DDA9-4F2F-92E9-63B4C71814CF}" dt="2024-06-20T11:28:40.025" v="870" actId="113"/>
          <ac:spMkLst>
            <pc:docMk/>
            <pc:sldMk cId="3663749579" sldId="259"/>
            <ac:spMk id="2" creationId="{A2F92D3B-288F-6251-CB08-0579D369BAC3}"/>
          </ac:spMkLst>
        </pc:spChg>
        <pc:spChg chg="del">
          <ac:chgData name="Yousuf Ramahi" userId="3faf1a7b-533c-4d62-aa30-9820ac2b0f46" providerId="ADAL" clId="{F640E269-DDA9-4F2F-92E9-63B4C71814CF}" dt="2024-06-20T11:13:05.312" v="258" actId="478"/>
          <ac:spMkLst>
            <pc:docMk/>
            <pc:sldMk cId="3663749579" sldId="259"/>
            <ac:spMk id="3" creationId="{BC22343E-19F7-3C55-3150-B745B18910DA}"/>
          </ac:spMkLst>
        </pc:spChg>
      </pc:sldChg>
      <pc:sldChg chg="modSp del mod">
        <pc:chgData name="Yousuf Ramahi" userId="3faf1a7b-533c-4d62-aa30-9820ac2b0f46" providerId="ADAL" clId="{F640E269-DDA9-4F2F-92E9-63B4C71814CF}" dt="2024-06-20T11:22:38.358" v="368" actId="47"/>
        <pc:sldMkLst>
          <pc:docMk/>
          <pc:sldMk cId="1733370801" sldId="260"/>
        </pc:sldMkLst>
        <pc:spChg chg="mod">
          <ac:chgData name="Yousuf Ramahi" userId="3faf1a7b-533c-4d62-aa30-9820ac2b0f46" providerId="ADAL" clId="{F640E269-DDA9-4F2F-92E9-63B4C71814CF}" dt="2024-06-20T11:13:38.861" v="331" actId="20577"/>
          <ac:spMkLst>
            <pc:docMk/>
            <pc:sldMk cId="1733370801" sldId="260"/>
            <ac:spMk id="2" creationId="{4B59E910-1F45-ADB1-4E15-0404930C1892}"/>
          </ac:spMkLst>
        </pc:spChg>
      </pc:sldChg>
      <pc:sldChg chg="addSp delSp modSp mod modAnim">
        <pc:chgData name="Yousuf Ramahi" userId="3faf1a7b-533c-4d62-aa30-9820ac2b0f46" providerId="ADAL" clId="{F640E269-DDA9-4F2F-92E9-63B4C71814CF}" dt="2024-06-20T11:27:03.926" v="783" actId="1076"/>
        <pc:sldMkLst>
          <pc:docMk/>
          <pc:sldMk cId="503257278" sldId="261"/>
        </pc:sldMkLst>
        <pc:spChg chg="del mod">
          <ac:chgData name="Yousuf Ramahi" userId="3faf1a7b-533c-4d62-aa30-9820ac2b0f46" providerId="ADAL" clId="{F640E269-DDA9-4F2F-92E9-63B4C71814CF}" dt="2024-06-20T11:25:25.332" v="694" actId="478"/>
          <ac:spMkLst>
            <pc:docMk/>
            <pc:sldMk cId="503257278" sldId="261"/>
            <ac:spMk id="2" creationId="{B6ECF529-0440-D517-5E32-5985D226C67D}"/>
          </ac:spMkLst>
        </pc:spChg>
        <pc:spChg chg="del">
          <ac:chgData name="Yousuf Ramahi" userId="3faf1a7b-533c-4d62-aa30-9820ac2b0f46" providerId="ADAL" clId="{F640E269-DDA9-4F2F-92E9-63B4C71814CF}" dt="2024-06-20T11:25:27.229" v="695" actId="478"/>
          <ac:spMkLst>
            <pc:docMk/>
            <pc:sldMk cId="503257278" sldId="261"/>
            <ac:spMk id="3" creationId="{27470ECB-FDBA-CF0F-130C-863B4FE5A64B}"/>
          </ac:spMkLst>
        </pc:spChg>
        <pc:spChg chg="add mod">
          <ac:chgData name="Yousuf Ramahi" userId="3faf1a7b-533c-4d62-aa30-9820ac2b0f46" providerId="ADAL" clId="{F640E269-DDA9-4F2F-92E9-63B4C71814CF}" dt="2024-06-20T11:26:53.497" v="782" actId="122"/>
          <ac:spMkLst>
            <pc:docMk/>
            <pc:sldMk cId="503257278" sldId="261"/>
            <ac:spMk id="6" creationId="{70989F9E-B2E4-8683-053F-1E2BF6AA37F3}"/>
          </ac:spMkLst>
        </pc:spChg>
        <pc:spChg chg="add mod">
          <ac:chgData name="Yousuf Ramahi" userId="3faf1a7b-533c-4d62-aa30-9820ac2b0f46" providerId="ADAL" clId="{F640E269-DDA9-4F2F-92E9-63B4C71814CF}" dt="2024-06-20T11:27:03.926" v="783" actId="1076"/>
          <ac:spMkLst>
            <pc:docMk/>
            <pc:sldMk cId="503257278" sldId="261"/>
            <ac:spMk id="7" creationId="{EBBC23CD-665B-6810-ED99-C06A6E3A62B1}"/>
          </ac:spMkLst>
        </pc:spChg>
        <pc:picChg chg="add mod">
          <ac:chgData name="Yousuf Ramahi" userId="3faf1a7b-533c-4d62-aa30-9820ac2b0f46" providerId="ADAL" clId="{F640E269-DDA9-4F2F-92E9-63B4C71814CF}" dt="2024-06-20T11:25:53.750" v="702" actId="1076"/>
          <ac:picMkLst>
            <pc:docMk/>
            <pc:sldMk cId="503257278" sldId="261"/>
            <ac:picMk id="4" creationId="{94C160A6-D95F-AB89-3754-466AE5B3B59B}"/>
          </ac:picMkLst>
        </pc:picChg>
        <pc:picChg chg="add mod">
          <ac:chgData name="Yousuf Ramahi" userId="3faf1a7b-533c-4d62-aa30-9820ac2b0f46" providerId="ADAL" clId="{F640E269-DDA9-4F2F-92E9-63B4C71814CF}" dt="2024-06-20T11:25:53.750" v="702" actId="1076"/>
          <ac:picMkLst>
            <pc:docMk/>
            <pc:sldMk cId="503257278" sldId="261"/>
            <ac:picMk id="5" creationId="{6CE61D5D-B01A-F263-A85B-95ADFF30F7EC}"/>
          </ac:picMkLst>
        </pc:picChg>
      </pc:sldChg>
      <pc:sldChg chg="addSp delSp modSp mod modClrScheme chgLayout">
        <pc:chgData name="Yousuf Ramahi" userId="3faf1a7b-533c-4d62-aa30-9820ac2b0f46" providerId="ADAL" clId="{F640E269-DDA9-4F2F-92E9-63B4C71814CF}" dt="2024-06-20T11:30:56.262" v="1256" actId="20577"/>
        <pc:sldMkLst>
          <pc:docMk/>
          <pc:sldMk cId="2590309903" sldId="262"/>
        </pc:sldMkLst>
        <pc:spChg chg="del mod ord">
          <ac:chgData name="Yousuf Ramahi" userId="3faf1a7b-533c-4d62-aa30-9820ac2b0f46" providerId="ADAL" clId="{F640E269-DDA9-4F2F-92E9-63B4C71814CF}" dt="2024-06-20T11:29:28.125" v="895" actId="700"/>
          <ac:spMkLst>
            <pc:docMk/>
            <pc:sldMk cId="2590309903" sldId="262"/>
            <ac:spMk id="2" creationId="{63FB1831-0554-A959-5307-BD5456C09F5B}"/>
          </ac:spMkLst>
        </pc:spChg>
        <pc:spChg chg="del mod ord">
          <ac:chgData name="Yousuf Ramahi" userId="3faf1a7b-533c-4d62-aa30-9820ac2b0f46" providerId="ADAL" clId="{F640E269-DDA9-4F2F-92E9-63B4C71814CF}" dt="2024-06-20T11:29:28.125" v="895" actId="700"/>
          <ac:spMkLst>
            <pc:docMk/>
            <pc:sldMk cId="2590309903" sldId="262"/>
            <ac:spMk id="3" creationId="{7B4E7DF2-6388-D998-B439-62CD511BF391}"/>
          </ac:spMkLst>
        </pc:spChg>
        <pc:spChg chg="add mod ord">
          <ac:chgData name="Yousuf Ramahi" userId="3faf1a7b-533c-4d62-aa30-9820ac2b0f46" providerId="ADAL" clId="{F640E269-DDA9-4F2F-92E9-63B4C71814CF}" dt="2024-06-20T11:29:58.146" v="1029" actId="20577"/>
          <ac:spMkLst>
            <pc:docMk/>
            <pc:sldMk cId="2590309903" sldId="262"/>
            <ac:spMk id="4" creationId="{368881D2-7442-C9D9-732A-D422EC394936}"/>
          </ac:spMkLst>
        </pc:spChg>
        <pc:spChg chg="add mod ord">
          <ac:chgData name="Yousuf Ramahi" userId="3faf1a7b-533c-4d62-aa30-9820ac2b0f46" providerId="ADAL" clId="{F640E269-DDA9-4F2F-92E9-63B4C71814CF}" dt="2024-06-20T11:30:56.262" v="1256" actId="20577"/>
          <ac:spMkLst>
            <pc:docMk/>
            <pc:sldMk cId="2590309903" sldId="262"/>
            <ac:spMk id="5" creationId="{024F1C49-2D26-9A92-5BBE-D12ABC0F2D8B}"/>
          </ac:spMkLst>
        </pc:spChg>
      </pc:sldChg>
      <pc:sldChg chg="modSp mod ord">
        <pc:chgData name="Yousuf Ramahi" userId="3faf1a7b-533c-4d62-aa30-9820ac2b0f46" providerId="ADAL" clId="{F640E269-DDA9-4F2F-92E9-63B4C71814CF}" dt="2024-06-20T11:06:52.459" v="22" actId="2711"/>
        <pc:sldMkLst>
          <pc:docMk/>
          <pc:sldMk cId="991844752" sldId="263"/>
        </pc:sldMkLst>
        <pc:spChg chg="mod">
          <ac:chgData name="Yousuf Ramahi" userId="3faf1a7b-533c-4d62-aa30-9820ac2b0f46" providerId="ADAL" clId="{F640E269-DDA9-4F2F-92E9-63B4C71814CF}" dt="2024-06-20T11:06:52.459" v="22" actId="2711"/>
          <ac:spMkLst>
            <pc:docMk/>
            <pc:sldMk cId="991844752" sldId="263"/>
            <ac:spMk id="6" creationId="{AB947DA5-D112-62FF-6A70-F67760A25994}"/>
          </ac:spMkLst>
        </pc:spChg>
      </pc:sldChg>
      <pc:sldChg chg="add del">
        <pc:chgData name="Yousuf Ramahi" userId="3faf1a7b-533c-4d62-aa30-9820ac2b0f46" providerId="ADAL" clId="{F640E269-DDA9-4F2F-92E9-63B4C71814CF}" dt="2024-06-20T11:22:35.602" v="365" actId="47"/>
        <pc:sldMkLst>
          <pc:docMk/>
          <pc:sldMk cId="3210491447" sldId="264"/>
        </pc:sldMkLst>
      </pc:sldChg>
      <pc:sldChg chg="add del">
        <pc:chgData name="Yousuf Ramahi" userId="3faf1a7b-533c-4d62-aa30-9820ac2b0f46" providerId="ADAL" clId="{F640E269-DDA9-4F2F-92E9-63B4C71814CF}" dt="2024-06-20T11:22:35.899" v="366" actId="47"/>
        <pc:sldMkLst>
          <pc:docMk/>
          <pc:sldMk cId="50516469" sldId="265"/>
        </pc:sldMkLst>
      </pc:sldChg>
      <pc:sldChg chg="add del">
        <pc:chgData name="Yousuf Ramahi" userId="3faf1a7b-533c-4d62-aa30-9820ac2b0f46" providerId="ADAL" clId="{F640E269-DDA9-4F2F-92E9-63B4C71814CF}" dt="2024-06-20T11:22:36.690" v="367" actId="47"/>
        <pc:sldMkLst>
          <pc:docMk/>
          <pc:sldMk cId="2833931586" sldId="266"/>
        </pc:sldMkLst>
      </pc:sldChg>
      <pc:sldChg chg="addSp delSp modSp add mod">
        <pc:chgData name="Yousuf Ramahi" userId="3faf1a7b-533c-4d62-aa30-9820ac2b0f46" providerId="ADAL" clId="{F640E269-DDA9-4F2F-92E9-63B4C71814CF}" dt="2024-06-20T12:28:21.356" v="1762" actId="1076"/>
        <pc:sldMkLst>
          <pc:docMk/>
          <pc:sldMk cId="4118940789" sldId="267"/>
        </pc:sldMkLst>
        <pc:spChg chg="mod">
          <ac:chgData name="Yousuf Ramahi" userId="3faf1a7b-533c-4d62-aa30-9820ac2b0f46" providerId="ADAL" clId="{F640E269-DDA9-4F2F-92E9-63B4C71814CF}" dt="2024-06-20T11:28:37.504" v="869" actId="113"/>
          <ac:spMkLst>
            <pc:docMk/>
            <pc:sldMk cId="4118940789" sldId="267"/>
            <ac:spMk id="2" creationId="{4B59E910-1F45-ADB1-4E15-0404930C1892}"/>
          </ac:spMkLst>
        </pc:spChg>
        <pc:spChg chg="del">
          <ac:chgData name="Yousuf Ramahi" userId="3faf1a7b-533c-4d62-aa30-9820ac2b0f46" providerId="ADAL" clId="{F640E269-DDA9-4F2F-92E9-63B4C71814CF}" dt="2024-06-20T11:15:54.176" v="336" actId="931"/>
          <ac:spMkLst>
            <pc:docMk/>
            <pc:sldMk cId="4118940789" sldId="267"/>
            <ac:spMk id="3" creationId="{B8B6A301-4346-6040-408B-40E9691C91A7}"/>
          </ac:spMkLst>
        </pc:spChg>
        <pc:spChg chg="add del mod">
          <ac:chgData name="Yousuf Ramahi" userId="3faf1a7b-533c-4d62-aa30-9820ac2b0f46" providerId="ADAL" clId="{F640E269-DDA9-4F2F-92E9-63B4C71814CF}" dt="2024-06-20T11:21:37.426" v="342" actId="931"/>
          <ac:spMkLst>
            <pc:docMk/>
            <pc:sldMk cId="4118940789" sldId="267"/>
            <ac:spMk id="7" creationId="{EFF2CE72-7C3C-889B-6550-BFBF0E8CB885}"/>
          </ac:spMkLst>
        </pc:spChg>
        <pc:spChg chg="add mod">
          <ac:chgData name="Yousuf Ramahi" userId="3faf1a7b-533c-4d62-aa30-9820ac2b0f46" providerId="ADAL" clId="{F640E269-DDA9-4F2F-92E9-63B4C71814CF}" dt="2024-06-20T12:28:21.356" v="1762" actId="1076"/>
          <ac:spMkLst>
            <pc:docMk/>
            <pc:sldMk cId="4118940789" sldId="267"/>
            <ac:spMk id="14" creationId="{3AE3005B-4388-ECB4-F615-77BF1BF08506}"/>
          </ac:spMkLst>
        </pc:spChg>
        <pc:picChg chg="add del mod modCrop">
          <ac:chgData name="Yousuf Ramahi" userId="3faf1a7b-533c-4d62-aa30-9820ac2b0f46" providerId="ADAL" clId="{F640E269-DDA9-4F2F-92E9-63B4C71814CF}" dt="2024-06-20T11:21:30.020" v="341" actId="478"/>
          <ac:picMkLst>
            <pc:docMk/>
            <pc:sldMk cId="4118940789" sldId="267"/>
            <ac:picMk id="5" creationId="{ADFC09E3-0341-3603-E995-CAE397D4F861}"/>
          </ac:picMkLst>
        </pc:picChg>
        <pc:picChg chg="add mod modCrop">
          <ac:chgData name="Yousuf Ramahi" userId="3faf1a7b-533c-4d62-aa30-9820ac2b0f46" providerId="ADAL" clId="{F640E269-DDA9-4F2F-92E9-63B4C71814CF}" dt="2024-06-20T11:22:26.240" v="364" actId="1076"/>
          <ac:picMkLst>
            <pc:docMk/>
            <pc:sldMk cId="4118940789" sldId="267"/>
            <ac:picMk id="9" creationId="{6F3FECE5-DDBB-F9E9-E3B5-3B8E9898CA95}"/>
          </ac:picMkLst>
        </pc:picChg>
        <pc:picChg chg="add mod modCrop">
          <ac:chgData name="Yousuf Ramahi" userId="3faf1a7b-533c-4d62-aa30-9820ac2b0f46" providerId="ADAL" clId="{F640E269-DDA9-4F2F-92E9-63B4C71814CF}" dt="2024-06-20T12:28:16.612" v="1761" actId="1076"/>
          <ac:picMkLst>
            <pc:docMk/>
            <pc:sldMk cId="4118940789" sldId="267"/>
            <ac:picMk id="11" creationId="{5D39BE88-A4BD-9788-6C0F-2E7B22E6D7EE}"/>
          </ac:picMkLst>
        </pc:picChg>
        <pc:picChg chg="add mod">
          <ac:chgData name="Yousuf Ramahi" userId="3faf1a7b-533c-4d62-aa30-9820ac2b0f46" providerId="ADAL" clId="{F640E269-DDA9-4F2F-92E9-63B4C71814CF}" dt="2024-06-20T11:24:04.726" v="589"/>
          <ac:picMkLst>
            <pc:docMk/>
            <pc:sldMk cId="4118940789" sldId="267"/>
            <ac:picMk id="12" creationId="{61D2A67B-253D-909C-D60F-E197BDD03DFF}"/>
          </ac:picMkLst>
        </pc:picChg>
        <pc:picChg chg="add mod">
          <ac:chgData name="Yousuf Ramahi" userId="3faf1a7b-533c-4d62-aa30-9820ac2b0f46" providerId="ADAL" clId="{F640E269-DDA9-4F2F-92E9-63B4C71814CF}" dt="2024-06-20T11:24:03.669" v="588"/>
          <ac:picMkLst>
            <pc:docMk/>
            <pc:sldMk cId="4118940789" sldId="267"/>
            <ac:picMk id="13" creationId="{AEC8DE61-BEEE-614F-BB10-5298EFAF3914}"/>
          </ac:picMkLst>
        </pc:picChg>
      </pc:sldChg>
      <pc:sldChg chg="addSp delSp modSp new mod modAnim">
        <pc:chgData name="Yousuf Ramahi" userId="3faf1a7b-533c-4d62-aa30-9820ac2b0f46" providerId="ADAL" clId="{F640E269-DDA9-4F2F-92E9-63B4C71814CF}" dt="2024-06-20T11:28:34.180" v="868" actId="113"/>
        <pc:sldMkLst>
          <pc:docMk/>
          <pc:sldMk cId="1037944775" sldId="268"/>
        </pc:sldMkLst>
        <pc:spChg chg="mod">
          <ac:chgData name="Yousuf Ramahi" userId="3faf1a7b-533c-4d62-aa30-9820ac2b0f46" providerId="ADAL" clId="{F640E269-DDA9-4F2F-92E9-63B4C71814CF}" dt="2024-06-20T11:28:34.180" v="868" actId="113"/>
          <ac:spMkLst>
            <pc:docMk/>
            <pc:sldMk cId="1037944775" sldId="268"/>
            <ac:spMk id="2" creationId="{6B76894F-14DA-6EB9-A047-BCEC47707618}"/>
          </ac:spMkLst>
        </pc:spChg>
        <pc:spChg chg="del">
          <ac:chgData name="Yousuf Ramahi" userId="3faf1a7b-533c-4d62-aa30-9820ac2b0f46" providerId="ADAL" clId="{F640E269-DDA9-4F2F-92E9-63B4C71814CF}" dt="2024-06-20T11:27:23.646" v="784"/>
          <ac:spMkLst>
            <pc:docMk/>
            <pc:sldMk cId="1037944775" sldId="268"/>
            <ac:spMk id="3" creationId="{C422F503-BB06-2FF5-F12E-8238761E6F84}"/>
          </ac:spMkLst>
        </pc:spChg>
        <pc:picChg chg="add mod">
          <ac:chgData name="Yousuf Ramahi" userId="3faf1a7b-533c-4d62-aa30-9820ac2b0f46" providerId="ADAL" clId="{F640E269-DDA9-4F2F-92E9-63B4C71814CF}" dt="2024-06-20T11:27:23.646" v="784"/>
          <ac:picMkLst>
            <pc:docMk/>
            <pc:sldMk cId="1037944775" sldId="268"/>
            <ac:picMk id="4" creationId="{494636F7-A03B-FFE7-BD3F-2DA571505B1B}"/>
          </ac:picMkLst>
        </pc:picChg>
      </pc:sldChg>
      <pc:sldChg chg="addSp delSp modSp new mod">
        <pc:chgData name="Yousuf Ramahi" userId="3faf1a7b-533c-4d62-aa30-9820ac2b0f46" providerId="ADAL" clId="{F640E269-DDA9-4F2F-92E9-63B4C71814CF}" dt="2024-06-20T12:04:28.934" v="1357" actId="1076"/>
        <pc:sldMkLst>
          <pc:docMk/>
          <pc:sldMk cId="2722662332" sldId="269"/>
        </pc:sldMkLst>
        <pc:spChg chg="del mod">
          <ac:chgData name="Yousuf Ramahi" userId="3faf1a7b-533c-4d62-aa30-9820ac2b0f46" providerId="ADAL" clId="{F640E269-DDA9-4F2F-92E9-63B4C71814CF}" dt="2024-06-20T12:02:59.786" v="1273" actId="478"/>
          <ac:spMkLst>
            <pc:docMk/>
            <pc:sldMk cId="2722662332" sldId="269"/>
            <ac:spMk id="2" creationId="{B7935647-78C5-5793-FAD5-A3F2DFF46A2E}"/>
          </ac:spMkLst>
        </pc:spChg>
        <pc:spChg chg="del">
          <ac:chgData name="Yousuf Ramahi" userId="3faf1a7b-533c-4d62-aa30-9820ac2b0f46" providerId="ADAL" clId="{F640E269-DDA9-4F2F-92E9-63B4C71814CF}" dt="2024-06-20T11:58:06.357" v="1258"/>
          <ac:spMkLst>
            <pc:docMk/>
            <pc:sldMk cId="2722662332" sldId="269"/>
            <ac:spMk id="3" creationId="{DA448E55-1FD8-065E-B97C-87742C2ED796}"/>
          </ac:spMkLst>
        </pc:spChg>
        <pc:spChg chg="add mod">
          <ac:chgData name="Yousuf Ramahi" userId="3faf1a7b-533c-4d62-aa30-9820ac2b0f46" providerId="ADAL" clId="{F640E269-DDA9-4F2F-92E9-63B4C71814CF}" dt="2024-06-20T12:04:28.934" v="1357" actId="1076"/>
          <ac:spMkLst>
            <pc:docMk/>
            <pc:sldMk cId="2722662332" sldId="269"/>
            <ac:spMk id="7" creationId="{4110A2EA-1A4E-CDBD-B847-EBDD47EE7EAE}"/>
          </ac:spMkLst>
        </pc:spChg>
        <pc:picChg chg="add mod">
          <ac:chgData name="Yousuf Ramahi" userId="3faf1a7b-533c-4d62-aa30-9820ac2b0f46" providerId="ADAL" clId="{F640E269-DDA9-4F2F-92E9-63B4C71814CF}" dt="2024-06-20T12:03:04.654" v="1275" actId="1076"/>
          <ac:picMkLst>
            <pc:docMk/>
            <pc:sldMk cId="2722662332" sldId="269"/>
            <ac:picMk id="5" creationId="{11D69AE9-5417-AB08-D4A4-BA7D74CB0771}"/>
          </ac:picMkLst>
        </pc:picChg>
      </pc:sldChg>
      <pc:sldChg chg="addSp delSp modSp new mod modNotesTx">
        <pc:chgData name="Yousuf Ramahi" userId="3faf1a7b-533c-4d62-aa30-9820ac2b0f46" providerId="ADAL" clId="{F640E269-DDA9-4F2F-92E9-63B4C71814CF}" dt="2024-06-20T12:23:34.973" v="1650" actId="20577"/>
        <pc:sldMkLst>
          <pc:docMk/>
          <pc:sldMk cId="1810855322" sldId="270"/>
        </pc:sldMkLst>
        <pc:spChg chg="del">
          <ac:chgData name="Yousuf Ramahi" userId="3faf1a7b-533c-4d62-aa30-9820ac2b0f46" providerId="ADAL" clId="{F640E269-DDA9-4F2F-92E9-63B4C71814CF}" dt="2024-06-20T12:06:26.723" v="1363" actId="478"/>
          <ac:spMkLst>
            <pc:docMk/>
            <pc:sldMk cId="1810855322" sldId="270"/>
            <ac:spMk id="2" creationId="{BC95BF01-2CAA-E79E-1393-6371311EB8DC}"/>
          </ac:spMkLst>
        </pc:spChg>
        <pc:spChg chg="del">
          <ac:chgData name="Yousuf Ramahi" userId="3faf1a7b-533c-4d62-aa30-9820ac2b0f46" providerId="ADAL" clId="{F640E269-DDA9-4F2F-92E9-63B4C71814CF}" dt="2024-06-20T12:06:18.267" v="1359" actId="22"/>
          <ac:spMkLst>
            <pc:docMk/>
            <pc:sldMk cId="1810855322" sldId="270"/>
            <ac:spMk id="3" creationId="{CD3A31D8-7B31-AA8B-66E9-B3EFD84CF4DB}"/>
          </ac:spMkLst>
        </pc:spChg>
        <pc:spChg chg="add mod">
          <ac:chgData name="Yousuf Ramahi" userId="3faf1a7b-533c-4d62-aa30-9820ac2b0f46" providerId="ADAL" clId="{F640E269-DDA9-4F2F-92E9-63B4C71814CF}" dt="2024-06-20T12:07:00.482" v="1450" actId="1076"/>
          <ac:spMkLst>
            <pc:docMk/>
            <pc:sldMk cId="1810855322" sldId="270"/>
            <ac:spMk id="6" creationId="{8C8D73C4-1224-3F93-7457-205B538E871E}"/>
          </ac:spMkLst>
        </pc:spChg>
        <pc:spChg chg="add mod">
          <ac:chgData name="Yousuf Ramahi" userId="3faf1a7b-533c-4d62-aa30-9820ac2b0f46" providerId="ADAL" clId="{F640E269-DDA9-4F2F-92E9-63B4C71814CF}" dt="2024-06-20T12:07:46.152" v="1482" actId="1076"/>
          <ac:spMkLst>
            <pc:docMk/>
            <pc:sldMk cId="1810855322" sldId="270"/>
            <ac:spMk id="8" creationId="{23AD6FD1-54A5-AD2D-FAF5-0EF8670F0003}"/>
          </ac:spMkLst>
        </pc:spChg>
        <pc:picChg chg="add mod ord">
          <ac:chgData name="Yousuf Ramahi" userId="3faf1a7b-533c-4d62-aa30-9820ac2b0f46" providerId="ADAL" clId="{F640E269-DDA9-4F2F-92E9-63B4C71814CF}" dt="2024-06-20T12:06:31.237" v="1365" actId="1076"/>
          <ac:picMkLst>
            <pc:docMk/>
            <pc:sldMk cId="1810855322" sldId="270"/>
            <ac:picMk id="5" creationId="{ED4F0437-D189-1678-C3BA-07A0A85579D9}"/>
          </ac:picMkLst>
        </pc:picChg>
      </pc:sldChg>
      <pc:sldChg chg="addSp delSp modSp new mod">
        <pc:chgData name="Yousuf Ramahi" userId="3faf1a7b-533c-4d62-aa30-9820ac2b0f46" providerId="ADAL" clId="{F640E269-DDA9-4F2F-92E9-63B4C71814CF}" dt="2024-06-20T12:27:58.809" v="1749" actId="1076"/>
        <pc:sldMkLst>
          <pc:docMk/>
          <pc:sldMk cId="2610071652" sldId="271"/>
        </pc:sldMkLst>
        <pc:spChg chg="del">
          <ac:chgData name="Yousuf Ramahi" userId="3faf1a7b-533c-4d62-aa30-9820ac2b0f46" providerId="ADAL" clId="{F640E269-DDA9-4F2F-92E9-63B4C71814CF}" dt="2024-06-20T12:27:06.420" v="1656" actId="478"/>
          <ac:spMkLst>
            <pc:docMk/>
            <pc:sldMk cId="2610071652" sldId="271"/>
            <ac:spMk id="2" creationId="{EC30A517-2692-7AB0-AA55-E5339003B8AC}"/>
          </ac:spMkLst>
        </pc:spChg>
        <pc:spChg chg="del">
          <ac:chgData name="Yousuf Ramahi" userId="3faf1a7b-533c-4d62-aa30-9820ac2b0f46" providerId="ADAL" clId="{F640E269-DDA9-4F2F-92E9-63B4C71814CF}" dt="2024-06-20T12:26:58.550" v="1652" actId="931"/>
          <ac:spMkLst>
            <pc:docMk/>
            <pc:sldMk cId="2610071652" sldId="271"/>
            <ac:spMk id="3" creationId="{1402A6BB-5113-91FD-671F-5B468FD2F2A6}"/>
          </ac:spMkLst>
        </pc:spChg>
        <pc:spChg chg="add mod">
          <ac:chgData name="Yousuf Ramahi" userId="3faf1a7b-533c-4d62-aa30-9820ac2b0f46" providerId="ADAL" clId="{F640E269-DDA9-4F2F-92E9-63B4C71814CF}" dt="2024-06-20T12:27:58.809" v="1749" actId="1076"/>
          <ac:spMkLst>
            <pc:docMk/>
            <pc:sldMk cId="2610071652" sldId="271"/>
            <ac:spMk id="6" creationId="{45217B11-43A1-2E4B-1A09-19AB5357BCAA}"/>
          </ac:spMkLst>
        </pc:spChg>
        <pc:picChg chg="add mod">
          <ac:chgData name="Yousuf Ramahi" userId="3faf1a7b-533c-4d62-aa30-9820ac2b0f46" providerId="ADAL" clId="{F640E269-DDA9-4F2F-92E9-63B4C71814CF}" dt="2024-06-20T12:27:14.688" v="1659" actId="1076"/>
          <ac:picMkLst>
            <pc:docMk/>
            <pc:sldMk cId="2610071652" sldId="271"/>
            <ac:picMk id="5" creationId="{FD600318-7120-E08A-9830-9C56F9AB0785}"/>
          </ac:picMkLst>
        </pc:picChg>
      </pc:sldChg>
      <pc:sldChg chg="addSp delSp modSp new mod modClrScheme chgLayout">
        <pc:chgData name="Yousuf Ramahi" userId="3faf1a7b-533c-4d62-aa30-9820ac2b0f46" providerId="ADAL" clId="{F640E269-DDA9-4F2F-92E9-63B4C71814CF}" dt="2024-06-20T12:34:54.840" v="1805" actId="20577"/>
        <pc:sldMkLst>
          <pc:docMk/>
          <pc:sldMk cId="15997000" sldId="272"/>
        </pc:sldMkLst>
        <pc:spChg chg="del mod ord">
          <ac:chgData name="Yousuf Ramahi" userId="3faf1a7b-533c-4d62-aa30-9820ac2b0f46" providerId="ADAL" clId="{F640E269-DDA9-4F2F-92E9-63B4C71814CF}" dt="2024-06-20T12:34:47.476" v="1764" actId="700"/>
          <ac:spMkLst>
            <pc:docMk/>
            <pc:sldMk cId="15997000" sldId="272"/>
            <ac:spMk id="2" creationId="{02B07EE6-05B2-4879-44D4-F0CA7BA4EB26}"/>
          </ac:spMkLst>
        </pc:spChg>
        <pc:spChg chg="del mod ord">
          <ac:chgData name="Yousuf Ramahi" userId="3faf1a7b-533c-4d62-aa30-9820ac2b0f46" providerId="ADAL" clId="{F640E269-DDA9-4F2F-92E9-63B4C71814CF}" dt="2024-06-20T12:34:47.476" v="1764" actId="700"/>
          <ac:spMkLst>
            <pc:docMk/>
            <pc:sldMk cId="15997000" sldId="272"/>
            <ac:spMk id="3" creationId="{3C28C41D-6C0C-F0DF-B5D7-80CEEFAF9277}"/>
          </ac:spMkLst>
        </pc:spChg>
        <pc:spChg chg="add mod ord">
          <ac:chgData name="Yousuf Ramahi" userId="3faf1a7b-533c-4d62-aa30-9820ac2b0f46" providerId="ADAL" clId="{F640E269-DDA9-4F2F-92E9-63B4C71814CF}" dt="2024-06-20T12:34:51.697" v="1795" actId="20577"/>
          <ac:spMkLst>
            <pc:docMk/>
            <pc:sldMk cId="15997000" sldId="272"/>
            <ac:spMk id="4" creationId="{23F592E5-B30D-4E1F-5B68-D4CF6EC5D11F}"/>
          </ac:spMkLst>
        </pc:spChg>
        <pc:spChg chg="add mod ord">
          <ac:chgData name="Yousuf Ramahi" userId="3faf1a7b-533c-4d62-aa30-9820ac2b0f46" providerId="ADAL" clId="{F640E269-DDA9-4F2F-92E9-63B4C71814CF}" dt="2024-06-20T12:34:54.840" v="1805" actId="20577"/>
          <ac:spMkLst>
            <pc:docMk/>
            <pc:sldMk cId="15997000" sldId="272"/>
            <ac:spMk id="5" creationId="{0F45BC80-7F90-C4D1-5E02-83D4032EEDDF}"/>
          </ac:spMkLst>
        </pc:spChg>
      </pc:sldChg>
    </pc:docChg>
  </pc:docChgLst>
</pc:chgInfo>
</file>

<file path=ppt/media/image1.tif>
</file>

<file path=ppt/media/image10.jp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EBCAA-7E87-48AC-BC21-892807654929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BE813E-0345-486E-A7A5-0DAA5B1CFF6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002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There is a balance between:</a:t>
            </a:r>
          </a:p>
          <a:p>
            <a:pPr marL="171450" indent="-171450">
              <a:buFontTx/>
              <a:buChar char="-"/>
            </a:pPr>
            <a:r>
              <a:rPr lang="en-CA" dirty="0"/>
              <a:t>Money</a:t>
            </a:r>
          </a:p>
          <a:p>
            <a:pPr marL="171450" indent="-171450">
              <a:buFontTx/>
              <a:buChar char="-"/>
            </a:pPr>
            <a:r>
              <a:rPr lang="en-CA" dirty="0"/>
              <a:t>Complexity of the system (size)</a:t>
            </a:r>
          </a:p>
          <a:p>
            <a:pPr marL="171450" indent="-171450">
              <a:buFontTx/>
              <a:buChar char="-"/>
            </a:pPr>
            <a:r>
              <a:rPr lang="en-CA" dirty="0"/>
              <a:t>Capability of the computer(s)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BE813E-0345-486E-A7A5-0DAA5B1CFF6C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7495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5C29B-42E1-22DA-FD5D-195B5241B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50259-1C05-D170-5E72-438F8A212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BCF0A-8233-5B55-7209-19B3757ED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D352E-406A-2CE7-25D5-58EC8B69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479F5-CDA5-4DC9-9B68-5073FCDB9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782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13B02-10ED-1DAF-4CDD-58EA7CBA3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03E0DF-E6AD-9236-3B61-D5CC5486E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8A56F-6176-9A6A-229F-7C67004A2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41081-B82E-42A7-0903-377C71D1E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47DAC-E3F8-224F-DDD7-9C7C75BB4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2039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363507-5524-0A75-E20A-5DF25B4D6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225B28-B0F6-BBC4-A029-F8A9F9F02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11164-230F-9E40-7904-87A9C2577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5E151-428F-4D28-6BD7-6F88C10D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31442-779F-483D-F416-FA09BC094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631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ABE6B-72A9-821C-4938-4E96A6CCA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DDDDC-2431-C05F-36B7-BE2F19225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2F739-9A0B-4F86-0DC8-BDB5D09D0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65A40-B475-F569-D3E5-2E8261397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7BD5E-D624-CABF-C5CB-0CCB4E0C2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5457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71EEB-4CBF-7F98-168A-268F8DE30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FC16B0-188D-4187-7048-C7E195675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1AC17-4F67-272C-E71B-A4283B62F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FD919-9963-0BBB-DC58-772380CEE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3F3C7-5D3C-D245-8CB1-3A42610A6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4750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1B458-50DF-3AB8-CBF5-EA8901EEB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F0B75-671D-668E-505F-CD9472CEDF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8C5CF9-1D5D-E367-B788-D0B474595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2D0D88-8567-5896-2935-32698AC95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5F214-A5A6-8FC0-0838-36295959B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4A33C-FE4F-51A8-8411-908837A2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4503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B927-F917-146B-AC28-D0A67F38A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8183A-DAF5-503E-3499-2509999B1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BB2764-1BB1-099E-ECA0-1423D0BD0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108833-5335-800A-7640-74508D0532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9B5AFF-0022-6097-38A1-3514D4D1CA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8744EA-C13D-44E8-70F9-6BE253B6B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CE1022-7BC9-3B89-8308-CA79E15DB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92A093-FA96-52CB-C9B4-B5E84523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8506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B3D10-1D93-11B3-16F7-8F8692CAA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153FAC-D316-3762-A0EE-0C206FC36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30EEFF-57B4-E641-8665-40B10ACBF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4C2AF4-4C65-4640-FB5B-3587D7305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0401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22D826-332E-39BB-4A31-10DE4175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DAA68B-9FC5-58C4-31C4-FBC92B96B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8DE3D5-2307-C585-A438-886FA46D1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5545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791A-DF6C-E141-D04E-22C00B337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53E7C-4587-EDC2-B231-9E89BD1C87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213433-E24B-7665-F3FF-9EB07EF6B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B02C8-CB8C-3F0B-9778-114FE5F0F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AF63A-DC23-09EF-841E-5B35B40F4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D48F8-CC74-D106-E510-C1185D5D8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8734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98D60-8DC0-528D-F462-7F4DBCE83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4AC7A6-6C2E-3FD5-1986-CFEA29BCDD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19DF1-191E-A5F6-8D57-29C713C23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04260-B81A-7166-D6CA-4316804C4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04345-4CA9-8ADD-07E9-9E7376EF5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5D092C-7F41-1CA7-72A1-68369DBAE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7103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F910BE-B770-61E9-E3EE-BAF1A682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CF234-258A-B632-502A-427A00A54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652C2-A009-8531-221C-6DF37C900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735F99-224B-4C19-9E3D-C5F6129CCF2B}" type="datetimeFigureOut">
              <a:rPr lang="en-CA" smtClean="0"/>
              <a:t>20-Jun-2024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B1BA4-23AA-57C7-98D8-D8F2284248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00447-8F5C-AA4F-B45C-A8CA41B72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8E19DE-88F0-4FCB-BDF3-90BC60B1809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0379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g"/><Relationship Id="rId1" Type="http://schemas.microsoft.com/office/2007/relationships/media" Target="../media/media3.mp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8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50153-C893-6463-689F-106D49EB82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b="1" dirty="0"/>
              <a:t>Molecular Detective 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3ECF2-73A5-941F-0C25-386559E964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b="1" dirty="0"/>
              <a:t>How the dances of proteins reveal complex personalities</a:t>
            </a:r>
          </a:p>
          <a:p>
            <a:endParaRPr lang="en-CA" dirty="0"/>
          </a:p>
          <a:p>
            <a:r>
              <a:rPr lang="en-CA" dirty="0"/>
              <a:t>Yousuf O. Ramahi</a:t>
            </a:r>
          </a:p>
        </p:txBody>
      </p:sp>
    </p:spTree>
    <p:extLst>
      <p:ext uri="{BB962C8B-B14F-4D97-AF65-F5344CB8AC3E}">
        <p14:creationId xmlns:p14="http://schemas.microsoft.com/office/powerpoint/2010/main" val="638646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6894F-14DA-6EB9-A047-BCEC47707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Protein folding is described by an ‘energy landscape’</a:t>
            </a:r>
          </a:p>
        </p:txBody>
      </p:sp>
      <p:pic>
        <p:nvPicPr>
          <p:cNvPr id="4" name="Protein Folding_720x480_MPEG-2.mpg" descr="Protein Folding_720x480_MPEG-2.mpg">
            <a:extLst>
              <a:ext uri="{FF2B5EF4-FFF2-40B4-BE49-F238E27FC236}">
                <a16:creationId xmlns:a16="http://schemas.microsoft.com/office/drawing/2014/main" id="{494636F7-A03B-FFE7-BD3F-2DA571505B1B}"/>
              </a:ext>
            </a:extLst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3794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structure&#10;&#10;Description automatically generated">
            <a:extLst>
              <a:ext uri="{FF2B5EF4-FFF2-40B4-BE49-F238E27FC236}">
                <a16:creationId xmlns:a16="http://schemas.microsoft.com/office/drawing/2014/main" id="{11D69AE9-5417-AB08-D4A4-BA7D74CB0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744" y="659757"/>
            <a:ext cx="11116512" cy="577524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10A2EA-1A4E-CDBD-B847-EBDD47EE7EAE}"/>
              </a:ext>
            </a:extLst>
          </p:cNvPr>
          <p:cNvSpPr txBox="1"/>
          <p:nvPr/>
        </p:nvSpPr>
        <p:spPr>
          <a:xfrm>
            <a:off x="127321" y="6411331"/>
            <a:ext cx="49771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400" dirty="0"/>
              <a:t>Chong SH et al., </a:t>
            </a:r>
            <a:r>
              <a:rPr lang="en-CA" sz="1400" i="1" dirty="0"/>
              <a:t>ACS Cent Sci</a:t>
            </a:r>
            <a:r>
              <a:rPr lang="en-CA" sz="1400" dirty="0"/>
              <a:t>. 2019 Aug 28;5(8):1342-1351.</a:t>
            </a:r>
          </a:p>
        </p:txBody>
      </p:sp>
    </p:spTree>
    <p:extLst>
      <p:ext uri="{BB962C8B-B14F-4D97-AF65-F5344CB8AC3E}">
        <p14:creationId xmlns:p14="http://schemas.microsoft.com/office/powerpoint/2010/main" val="2722662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4F0437-D189-1678-C3BA-07A0A8557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8121" y="934655"/>
            <a:ext cx="8767306" cy="498868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8D73C4-1224-3F93-7457-205B538E871E}"/>
              </a:ext>
            </a:extLst>
          </p:cNvPr>
          <p:cNvSpPr txBox="1"/>
          <p:nvPr/>
        </p:nvSpPr>
        <p:spPr>
          <a:xfrm>
            <a:off x="8046703" y="3105834"/>
            <a:ext cx="3927176" cy="646331"/>
          </a:xfrm>
          <a:custGeom>
            <a:avLst/>
            <a:gdLst>
              <a:gd name="connsiteX0" fmla="*/ 0 w 3927176"/>
              <a:gd name="connsiteY0" fmla="*/ 0 h 646331"/>
              <a:gd name="connsiteX1" fmla="*/ 693801 w 3927176"/>
              <a:gd name="connsiteY1" fmla="*/ 0 h 646331"/>
              <a:gd name="connsiteX2" fmla="*/ 1230515 w 3927176"/>
              <a:gd name="connsiteY2" fmla="*/ 0 h 646331"/>
              <a:gd name="connsiteX3" fmla="*/ 1767229 w 3927176"/>
              <a:gd name="connsiteY3" fmla="*/ 0 h 646331"/>
              <a:gd name="connsiteX4" fmla="*/ 2500302 w 3927176"/>
              <a:gd name="connsiteY4" fmla="*/ 0 h 646331"/>
              <a:gd name="connsiteX5" fmla="*/ 3037016 w 3927176"/>
              <a:gd name="connsiteY5" fmla="*/ 0 h 646331"/>
              <a:gd name="connsiteX6" fmla="*/ 3927176 w 3927176"/>
              <a:gd name="connsiteY6" fmla="*/ 0 h 646331"/>
              <a:gd name="connsiteX7" fmla="*/ 3927176 w 3927176"/>
              <a:gd name="connsiteY7" fmla="*/ 646331 h 646331"/>
              <a:gd name="connsiteX8" fmla="*/ 3311918 w 3927176"/>
              <a:gd name="connsiteY8" fmla="*/ 646331 h 646331"/>
              <a:gd name="connsiteX9" fmla="*/ 2696661 w 3927176"/>
              <a:gd name="connsiteY9" fmla="*/ 646331 h 646331"/>
              <a:gd name="connsiteX10" fmla="*/ 2159947 w 3927176"/>
              <a:gd name="connsiteY10" fmla="*/ 646331 h 646331"/>
              <a:gd name="connsiteX11" fmla="*/ 1505417 w 3927176"/>
              <a:gd name="connsiteY11" fmla="*/ 646331 h 646331"/>
              <a:gd name="connsiteX12" fmla="*/ 968703 w 3927176"/>
              <a:gd name="connsiteY12" fmla="*/ 646331 h 646331"/>
              <a:gd name="connsiteX13" fmla="*/ 0 w 3927176"/>
              <a:gd name="connsiteY13" fmla="*/ 646331 h 646331"/>
              <a:gd name="connsiteX14" fmla="*/ 0 w 3927176"/>
              <a:gd name="connsiteY14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27176" h="646331" fill="none" extrusionOk="0">
                <a:moveTo>
                  <a:pt x="0" y="0"/>
                </a:moveTo>
                <a:cubicBezTo>
                  <a:pt x="227936" y="14971"/>
                  <a:pt x="362686" y="29277"/>
                  <a:pt x="693801" y="0"/>
                </a:cubicBezTo>
                <a:cubicBezTo>
                  <a:pt x="1024916" y="-29277"/>
                  <a:pt x="1043332" y="-1044"/>
                  <a:pt x="1230515" y="0"/>
                </a:cubicBezTo>
                <a:cubicBezTo>
                  <a:pt x="1417698" y="1044"/>
                  <a:pt x="1589587" y="-14410"/>
                  <a:pt x="1767229" y="0"/>
                </a:cubicBezTo>
                <a:cubicBezTo>
                  <a:pt x="1944871" y="14410"/>
                  <a:pt x="2202249" y="-33378"/>
                  <a:pt x="2500302" y="0"/>
                </a:cubicBezTo>
                <a:cubicBezTo>
                  <a:pt x="2798355" y="33378"/>
                  <a:pt x="2863777" y="18862"/>
                  <a:pt x="3037016" y="0"/>
                </a:cubicBezTo>
                <a:cubicBezTo>
                  <a:pt x="3210255" y="-18862"/>
                  <a:pt x="3485865" y="30360"/>
                  <a:pt x="3927176" y="0"/>
                </a:cubicBezTo>
                <a:cubicBezTo>
                  <a:pt x="3949737" y="162080"/>
                  <a:pt x="3901605" y="385222"/>
                  <a:pt x="3927176" y="646331"/>
                </a:cubicBezTo>
                <a:cubicBezTo>
                  <a:pt x="3773449" y="632927"/>
                  <a:pt x="3546129" y="635619"/>
                  <a:pt x="3311918" y="646331"/>
                </a:cubicBezTo>
                <a:cubicBezTo>
                  <a:pt x="3077707" y="657043"/>
                  <a:pt x="2826185" y="631635"/>
                  <a:pt x="2696661" y="646331"/>
                </a:cubicBezTo>
                <a:cubicBezTo>
                  <a:pt x="2567137" y="661027"/>
                  <a:pt x="2280952" y="652434"/>
                  <a:pt x="2159947" y="646331"/>
                </a:cubicBezTo>
                <a:cubicBezTo>
                  <a:pt x="2038942" y="640228"/>
                  <a:pt x="1756401" y="621331"/>
                  <a:pt x="1505417" y="646331"/>
                </a:cubicBezTo>
                <a:cubicBezTo>
                  <a:pt x="1254433" y="671332"/>
                  <a:pt x="1165148" y="670114"/>
                  <a:pt x="968703" y="646331"/>
                </a:cubicBezTo>
                <a:cubicBezTo>
                  <a:pt x="772258" y="622548"/>
                  <a:pt x="369238" y="648058"/>
                  <a:pt x="0" y="646331"/>
                </a:cubicBezTo>
                <a:cubicBezTo>
                  <a:pt x="-22233" y="393002"/>
                  <a:pt x="517" y="190397"/>
                  <a:pt x="0" y="0"/>
                </a:cubicBezTo>
                <a:close/>
              </a:path>
              <a:path w="3927176" h="646331" stroke="0" extrusionOk="0">
                <a:moveTo>
                  <a:pt x="0" y="0"/>
                </a:moveTo>
                <a:cubicBezTo>
                  <a:pt x="262622" y="-100"/>
                  <a:pt x="356610" y="-8089"/>
                  <a:pt x="575986" y="0"/>
                </a:cubicBezTo>
                <a:cubicBezTo>
                  <a:pt x="795362" y="8089"/>
                  <a:pt x="915620" y="-23007"/>
                  <a:pt x="1191243" y="0"/>
                </a:cubicBezTo>
                <a:cubicBezTo>
                  <a:pt x="1466866" y="23007"/>
                  <a:pt x="1679682" y="-867"/>
                  <a:pt x="1845773" y="0"/>
                </a:cubicBezTo>
                <a:cubicBezTo>
                  <a:pt x="2011864" y="867"/>
                  <a:pt x="2283584" y="19254"/>
                  <a:pt x="2500302" y="0"/>
                </a:cubicBezTo>
                <a:cubicBezTo>
                  <a:pt x="2717020" y="-19254"/>
                  <a:pt x="2782985" y="-17683"/>
                  <a:pt x="3037016" y="0"/>
                </a:cubicBezTo>
                <a:cubicBezTo>
                  <a:pt x="3291047" y="17683"/>
                  <a:pt x="3724992" y="-28722"/>
                  <a:pt x="3927176" y="0"/>
                </a:cubicBezTo>
                <a:cubicBezTo>
                  <a:pt x="3935913" y="272163"/>
                  <a:pt x="3909845" y="479898"/>
                  <a:pt x="3927176" y="646331"/>
                </a:cubicBezTo>
                <a:cubicBezTo>
                  <a:pt x="3642520" y="663267"/>
                  <a:pt x="3556740" y="628125"/>
                  <a:pt x="3194103" y="646331"/>
                </a:cubicBezTo>
                <a:cubicBezTo>
                  <a:pt x="2831466" y="664537"/>
                  <a:pt x="2813606" y="632351"/>
                  <a:pt x="2461030" y="646331"/>
                </a:cubicBezTo>
                <a:cubicBezTo>
                  <a:pt x="2108454" y="660311"/>
                  <a:pt x="2078493" y="667083"/>
                  <a:pt x="1845773" y="646331"/>
                </a:cubicBezTo>
                <a:cubicBezTo>
                  <a:pt x="1613053" y="625579"/>
                  <a:pt x="1445931" y="644442"/>
                  <a:pt x="1269787" y="646331"/>
                </a:cubicBezTo>
                <a:cubicBezTo>
                  <a:pt x="1093643" y="648220"/>
                  <a:pt x="960325" y="657752"/>
                  <a:pt x="693801" y="646331"/>
                </a:cubicBezTo>
                <a:cubicBezTo>
                  <a:pt x="427277" y="634910"/>
                  <a:pt x="191797" y="644660"/>
                  <a:pt x="0" y="646331"/>
                </a:cubicBezTo>
                <a:cubicBezTo>
                  <a:pt x="-626" y="501591"/>
                  <a:pt x="17647" y="307663"/>
                  <a:pt x="0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1800" b="1" dirty="0"/>
              <a:t>Simulations are expensive – we require the use of ‘supercomputers’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AD6FD1-54A5-AD2D-FAF5-0EF8670F0003}"/>
              </a:ext>
            </a:extLst>
          </p:cNvPr>
          <p:cNvSpPr txBox="1"/>
          <p:nvPr/>
        </p:nvSpPr>
        <p:spPr>
          <a:xfrm>
            <a:off x="218121" y="6221921"/>
            <a:ext cx="60940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400" dirty="0"/>
              <a:t>Zwier and Chong, </a:t>
            </a:r>
            <a:r>
              <a:rPr lang="en-CA" sz="1400" i="1" dirty="0"/>
              <a:t>Current Opinion in Pharmacology </a:t>
            </a:r>
            <a:r>
              <a:rPr lang="en-CA" sz="1400" dirty="0"/>
              <a:t>2010, 10:745–752</a:t>
            </a:r>
          </a:p>
        </p:txBody>
      </p:sp>
    </p:spTree>
    <p:extLst>
      <p:ext uri="{BB962C8B-B14F-4D97-AF65-F5344CB8AC3E}">
        <p14:creationId xmlns:p14="http://schemas.microsoft.com/office/powerpoint/2010/main" val="1810855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8881D2-7442-C9D9-732A-D422EC394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b="1" dirty="0"/>
              <a:t>Our ‘computational microscope’ enables access to time- and length-scales beyond any experimental methods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4F1C49-2D26-9A92-5BBE-D12ABC0F2D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With all the information at our fingertips, we become detectives that interrogate the dynamics of proteins and interpret meaning from their complex dances.</a:t>
            </a:r>
          </a:p>
        </p:txBody>
      </p:sp>
    </p:spTree>
    <p:extLst>
      <p:ext uri="{BB962C8B-B14F-4D97-AF65-F5344CB8AC3E}">
        <p14:creationId xmlns:p14="http://schemas.microsoft.com/office/powerpoint/2010/main" val="2590309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F592E5-B30D-4E1F-5B68-D4CF6EC5D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Please ask a lot of questions.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45BC80-7F90-C4D1-5E02-83D4032EE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5997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osites-cytoplasm.tiff" descr="biosites-cytoplasm.tiff">
            <a:extLst>
              <a:ext uri="{FF2B5EF4-FFF2-40B4-BE49-F238E27FC236}">
                <a16:creationId xmlns:a16="http://schemas.microsoft.com/office/drawing/2014/main" id="{BD45F5B7-6AA0-D857-C1B9-A4EDABFD0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49942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Illustration of the Cytoplasm, David Goodsell">
            <a:extLst>
              <a:ext uri="{FF2B5EF4-FFF2-40B4-BE49-F238E27FC236}">
                <a16:creationId xmlns:a16="http://schemas.microsoft.com/office/drawing/2014/main" id="{DB1FFC57-BAB7-4F2D-B181-7DD1433D8BE2}"/>
              </a:ext>
            </a:extLst>
          </p:cNvPr>
          <p:cNvSpPr txBox="1"/>
          <p:nvPr/>
        </p:nvSpPr>
        <p:spPr>
          <a:xfrm>
            <a:off x="6989708" y="6401648"/>
            <a:ext cx="5556254" cy="364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1700" b="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>
                <a:solidFill>
                  <a:schemeClr val="bg1"/>
                </a:solidFill>
              </a:rPr>
              <a:t>Illustration of the Cytoplasm, David </a:t>
            </a:r>
            <a:r>
              <a:rPr dirty="0" err="1">
                <a:solidFill>
                  <a:schemeClr val="bg1"/>
                </a:solidFill>
              </a:rPr>
              <a:t>Goodsell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" name="Proteins are the machinery of life.">
            <a:extLst>
              <a:ext uri="{FF2B5EF4-FFF2-40B4-BE49-F238E27FC236}">
                <a16:creationId xmlns:a16="http://schemas.microsoft.com/office/drawing/2014/main" id="{AB947DA5-D112-62FF-6A70-F67760A25994}"/>
              </a:ext>
            </a:extLst>
          </p:cNvPr>
          <p:cNvSpPr txBox="1"/>
          <p:nvPr/>
        </p:nvSpPr>
        <p:spPr>
          <a:xfrm>
            <a:off x="6989708" y="3008372"/>
            <a:ext cx="528196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457200">
              <a:defRPr sz="29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2400" b="1" dirty="0">
                <a:solidFill>
                  <a:schemeClr val="bg1"/>
                </a:solidFill>
                <a:latin typeface="+mn-lt"/>
              </a:rPr>
              <a:t>Proteins </a:t>
            </a:r>
            <a:r>
              <a:rPr lang="en-CA" sz="2400" b="1" dirty="0">
                <a:solidFill>
                  <a:schemeClr val="bg1"/>
                </a:solidFill>
                <a:latin typeface="+mn-lt"/>
              </a:rPr>
              <a:t>are life’s molecular machines</a:t>
            </a:r>
            <a:r>
              <a:rPr sz="2400" b="1" dirty="0">
                <a:solidFill>
                  <a:schemeClr val="bg1"/>
                </a:solidFill>
                <a:latin typeface="+mn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991844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3D2BCBD3-85CC-3B07-E8D3-AE38C12D0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027906"/>
            <a:ext cx="8077200" cy="5479119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E014ED-A04E-E920-C819-BB8BC1BA30B1}"/>
              </a:ext>
            </a:extLst>
          </p:cNvPr>
          <p:cNvSpPr txBox="1"/>
          <p:nvPr/>
        </p:nvSpPr>
        <p:spPr>
          <a:xfrm>
            <a:off x="609600" y="242509"/>
            <a:ext cx="113842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/>
              <a:t>Proteins are a diverse set of molecules, structurally and functionally</a:t>
            </a:r>
          </a:p>
        </p:txBody>
      </p:sp>
    </p:spTree>
    <p:extLst>
      <p:ext uri="{BB962C8B-B14F-4D97-AF65-F5344CB8AC3E}">
        <p14:creationId xmlns:p14="http://schemas.microsoft.com/office/powerpoint/2010/main" val="1001078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cell&#10;&#10;Description automatically generated">
            <a:extLst>
              <a:ext uri="{FF2B5EF4-FFF2-40B4-BE49-F238E27FC236}">
                <a16:creationId xmlns:a16="http://schemas.microsoft.com/office/drawing/2014/main" id="{FD600318-7120-E08A-9830-9C56F9AB07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56"/>
            <a:ext cx="10249266" cy="68328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217B11-43A1-2E4B-1A09-19AB5357BCAA}"/>
              </a:ext>
            </a:extLst>
          </p:cNvPr>
          <p:cNvSpPr txBox="1"/>
          <p:nvPr/>
        </p:nvSpPr>
        <p:spPr>
          <a:xfrm>
            <a:off x="8659812" y="3107470"/>
            <a:ext cx="3178908" cy="668216"/>
          </a:xfrm>
          <a:custGeom>
            <a:avLst/>
            <a:gdLst>
              <a:gd name="connsiteX0" fmla="*/ 0 w 3178908"/>
              <a:gd name="connsiteY0" fmla="*/ 0 h 668216"/>
              <a:gd name="connsiteX1" fmla="*/ 699360 w 3178908"/>
              <a:gd name="connsiteY1" fmla="*/ 0 h 668216"/>
              <a:gd name="connsiteX2" fmla="*/ 1366930 w 3178908"/>
              <a:gd name="connsiteY2" fmla="*/ 0 h 668216"/>
              <a:gd name="connsiteX3" fmla="*/ 2066290 w 3178908"/>
              <a:gd name="connsiteY3" fmla="*/ 0 h 668216"/>
              <a:gd name="connsiteX4" fmla="*/ 3178908 w 3178908"/>
              <a:gd name="connsiteY4" fmla="*/ 0 h 668216"/>
              <a:gd name="connsiteX5" fmla="*/ 3178908 w 3178908"/>
              <a:gd name="connsiteY5" fmla="*/ 668216 h 668216"/>
              <a:gd name="connsiteX6" fmla="*/ 2479548 w 3178908"/>
              <a:gd name="connsiteY6" fmla="*/ 668216 h 668216"/>
              <a:gd name="connsiteX7" fmla="*/ 1780188 w 3178908"/>
              <a:gd name="connsiteY7" fmla="*/ 668216 h 668216"/>
              <a:gd name="connsiteX8" fmla="*/ 1239774 w 3178908"/>
              <a:gd name="connsiteY8" fmla="*/ 668216 h 668216"/>
              <a:gd name="connsiteX9" fmla="*/ 699360 w 3178908"/>
              <a:gd name="connsiteY9" fmla="*/ 668216 h 668216"/>
              <a:gd name="connsiteX10" fmla="*/ 0 w 3178908"/>
              <a:gd name="connsiteY10" fmla="*/ 668216 h 668216"/>
              <a:gd name="connsiteX11" fmla="*/ 0 w 3178908"/>
              <a:gd name="connsiteY11" fmla="*/ 0 h 66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78908" h="668216" fill="none" extrusionOk="0">
                <a:moveTo>
                  <a:pt x="0" y="0"/>
                </a:moveTo>
                <a:cubicBezTo>
                  <a:pt x="190137" y="-23627"/>
                  <a:pt x="526409" y="34949"/>
                  <a:pt x="699360" y="0"/>
                </a:cubicBezTo>
                <a:cubicBezTo>
                  <a:pt x="872311" y="-34949"/>
                  <a:pt x="1189932" y="8766"/>
                  <a:pt x="1366930" y="0"/>
                </a:cubicBezTo>
                <a:cubicBezTo>
                  <a:pt x="1543928" y="-8766"/>
                  <a:pt x="1729757" y="-29064"/>
                  <a:pt x="2066290" y="0"/>
                </a:cubicBezTo>
                <a:cubicBezTo>
                  <a:pt x="2402823" y="29064"/>
                  <a:pt x="2703826" y="-42977"/>
                  <a:pt x="3178908" y="0"/>
                </a:cubicBezTo>
                <a:cubicBezTo>
                  <a:pt x="3154530" y="297068"/>
                  <a:pt x="3171444" y="455817"/>
                  <a:pt x="3178908" y="668216"/>
                </a:cubicBezTo>
                <a:cubicBezTo>
                  <a:pt x="2966450" y="683089"/>
                  <a:pt x="2685383" y="687152"/>
                  <a:pt x="2479548" y="668216"/>
                </a:cubicBezTo>
                <a:cubicBezTo>
                  <a:pt x="2273713" y="649280"/>
                  <a:pt x="2122225" y="669351"/>
                  <a:pt x="1780188" y="668216"/>
                </a:cubicBezTo>
                <a:cubicBezTo>
                  <a:pt x="1438151" y="667081"/>
                  <a:pt x="1414499" y="664762"/>
                  <a:pt x="1239774" y="668216"/>
                </a:cubicBezTo>
                <a:cubicBezTo>
                  <a:pt x="1065049" y="671670"/>
                  <a:pt x="939177" y="647449"/>
                  <a:pt x="699360" y="668216"/>
                </a:cubicBezTo>
                <a:cubicBezTo>
                  <a:pt x="459543" y="688983"/>
                  <a:pt x="336482" y="662507"/>
                  <a:pt x="0" y="668216"/>
                </a:cubicBezTo>
                <a:cubicBezTo>
                  <a:pt x="4362" y="479836"/>
                  <a:pt x="32869" y="274649"/>
                  <a:pt x="0" y="0"/>
                </a:cubicBezTo>
                <a:close/>
              </a:path>
              <a:path w="3178908" h="668216" stroke="0" extrusionOk="0">
                <a:moveTo>
                  <a:pt x="0" y="0"/>
                </a:moveTo>
                <a:cubicBezTo>
                  <a:pt x="167299" y="23583"/>
                  <a:pt x="305091" y="26612"/>
                  <a:pt x="572203" y="0"/>
                </a:cubicBezTo>
                <a:cubicBezTo>
                  <a:pt x="839315" y="-26612"/>
                  <a:pt x="980078" y="-20579"/>
                  <a:pt x="1176196" y="0"/>
                </a:cubicBezTo>
                <a:cubicBezTo>
                  <a:pt x="1372314" y="20579"/>
                  <a:pt x="1608321" y="-19744"/>
                  <a:pt x="1811978" y="0"/>
                </a:cubicBezTo>
                <a:cubicBezTo>
                  <a:pt x="2015635" y="19744"/>
                  <a:pt x="2139908" y="-22445"/>
                  <a:pt x="2447759" y="0"/>
                </a:cubicBezTo>
                <a:cubicBezTo>
                  <a:pt x="2755610" y="22445"/>
                  <a:pt x="2862560" y="21265"/>
                  <a:pt x="3178908" y="0"/>
                </a:cubicBezTo>
                <a:cubicBezTo>
                  <a:pt x="3192230" y="163772"/>
                  <a:pt x="3212158" y="495999"/>
                  <a:pt x="3178908" y="668216"/>
                </a:cubicBezTo>
                <a:cubicBezTo>
                  <a:pt x="2939273" y="680837"/>
                  <a:pt x="2687443" y="681202"/>
                  <a:pt x="2543126" y="668216"/>
                </a:cubicBezTo>
                <a:cubicBezTo>
                  <a:pt x="2398809" y="655230"/>
                  <a:pt x="2132169" y="662604"/>
                  <a:pt x="1843767" y="668216"/>
                </a:cubicBezTo>
                <a:cubicBezTo>
                  <a:pt x="1555365" y="673828"/>
                  <a:pt x="1477743" y="650639"/>
                  <a:pt x="1144407" y="668216"/>
                </a:cubicBezTo>
                <a:cubicBezTo>
                  <a:pt x="811071" y="685793"/>
                  <a:pt x="551280" y="639461"/>
                  <a:pt x="0" y="668216"/>
                </a:cubicBezTo>
                <a:cubicBezTo>
                  <a:pt x="7301" y="456608"/>
                  <a:pt x="20203" y="30094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b="1" dirty="0"/>
              <a:t>The adenosine A</a:t>
            </a:r>
            <a:r>
              <a:rPr lang="en-GB" b="1" baseline="-25000" dirty="0"/>
              <a:t>2A</a:t>
            </a:r>
            <a:r>
              <a:rPr lang="en-GB" b="1" dirty="0"/>
              <a:t> receptor is the protein I’m studying! </a:t>
            </a:r>
            <a:endParaRPr lang="en-GB" sz="1800" b="1" baseline="-25000" dirty="0"/>
          </a:p>
        </p:txBody>
      </p:sp>
    </p:spTree>
    <p:extLst>
      <p:ext uri="{BB962C8B-B14F-4D97-AF65-F5344CB8AC3E}">
        <p14:creationId xmlns:p14="http://schemas.microsoft.com/office/powerpoint/2010/main" val="2610071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D91F64-70CB-83EC-50F3-25DD219C0C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71"/>
          <a:stretch/>
        </p:blipFill>
        <p:spPr>
          <a:xfrm>
            <a:off x="228216" y="334107"/>
            <a:ext cx="11735567" cy="61897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BEA151-446D-B3BE-AEC4-84A6C2586813}"/>
              </a:ext>
            </a:extLst>
          </p:cNvPr>
          <p:cNvSpPr txBox="1"/>
          <p:nvPr/>
        </p:nvSpPr>
        <p:spPr>
          <a:xfrm>
            <a:off x="478692" y="5578623"/>
            <a:ext cx="3413760" cy="646331"/>
          </a:xfrm>
          <a:custGeom>
            <a:avLst/>
            <a:gdLst>
              <a:gd name="connsiteX0" fmla="*/ 0 w 3413760"/>
              <a:gd name="connsiteY0" fmla="*/ 0 h 646331"/>
              <a:gd name="connsiteX1" fmla="*/ 751027 w 3413760"/>
              <a:gd name="connsiteY1" fmla="*/ 0 h 646331"/>
              <a:gd name="connsiteX2" fmla="*/ 1467917 w 3413760"/>
              <a:gd name="connsiteY2" fmla="*/ 0 h 646331"/>
              <a:gd name="connsiteX3" fmla="*/ 2218944 w 3413760"/>
              <a:gd name="connsiteY3" fmla="*/ 0 h 646331"/>
              <a:gd name="connsiteX4" fmla="*/ 3413760 w 3413760"/>
              <a:gd name="connsiteY4" fmla="*/ 0 h 646331"/>
              <a:gd name="connsiteX5" fmla="*/ 3413760 w 3413760"/>
              <a:gd name="connsiteY5" fmla="*/ 646331 h 646331"/>
              <a:gd name="connsiteX6" fmla="*/ 2662733 w 3413760"/>
              <a:gd name="connsiteY6" fmla="*/ 646331 h 646331"/>
              <a:gd name="connsiteX7" fmla="*/ 1911706 w 3413760"/>
              <a:gd name="connsiteY7" fmla="*/ 646331 h 646331"/>
              <a:gd name="connsiteX8" fmla="*/ 1331366 w 3413760"/>
              <a:gd name="connsiteY8" fmla="*/ 646331 h 646331"/>
              <a:gd name="connsiteX9" fmla="*/ 751027 w 3413760"/>
              <a:gd name="connsiteY9" fmla="*/ 646331 h 646331"/>
              <a:gd name="connsiteX10" fmla="*/ 0 w 3413760"/>
              <a:gd name="connsiteY10" fmla="*/ 646331 h 646331"/>
              <a:gd name="connsiteX11" fmla="*/ 0 w 3413760"/>
              <a:gd name="connsiteY11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13760" h="646331" fill="none" extrusionOk="0">
                <a:moveTo>
                  <a:pt x="0" y="0"/>
                </a:moveTo>
                <a:cubicBezTo>
                  <a:pt x="220218" y="-5428"/>
                  <a:pt x="493551" y="-22000"/>
                  <a:pt x="751027" y="0"/>
                </a:cubicBezTo>
                <a:cubicBezTo>
                  <a:pt x="1008503" y="22000"/>
                  <a:pt x="1275707" y="16377"/>
                  <a:pt x="1467917" y="0"/>
                </a:cubicBezTo>
                <a:cubicBezTo>
                  <a:pt x="1660127" y="-16377"/>
                  <a:pt x="1996973" y="-22339"/>
                  <a:pt x="2218944" y="0"/>
                </a:cubicBezTo>
                <a:cubicBezTo>
                  <a:pt x="2440915" y="22339"/>
                  <a:pt x="3157515" y="-52314"/>
                  <a:pt x="3413760" y="0"/>
                </a:cubicBezTo>
                <a:cubicBezTo>
                  <a:pt x="3444787" y="206571"/>
                  <a:pt x="3443939" y="373671"/>
                  <a:pt x="3413760" y="646331"/>
                </a:cubicBezTo>
                <a:cubicBezTo>
                  <a:pt x="3191190" y="648093"/>
                  <a:pt x="2874407" y="621257"/>
                  <a:pt x="2662733" y="646331"/>
                </a:cubicBezTo>
                <a:cubicBezTo>
                  <a:pt x="2451059" y="671405"/>
                  <a:pt x="2128864" y="632572"/>
                  <a:pt x="1911706" y="646331"/>
                </a:cubicBezTo>
                <a:cubicBezTo>
                  <a:pt x="1694548" y="660090"/>
                  <a:pt x="1457176" y="651857"/>
                  <a:pt x="1331366" y="646331"/>
                </a:cubicBezTo>
                <a:cubicBezTo>
                  <a:pt x="1205556" y="640805"/>
                  <a:pt x="1002688" y="646258"/>
                  <a:pt x="751027" y="646331"/>
                </a:cubicBezTo>
                <a:cubicBezTo>
                  <a:pt x="499366" y="646404"/>
                  <a:pt x="239949" y="676224"/>
                  <a:pt x="0" y="646331"/>
                </a:cubicBezTo>
                <a:cubicBezTo>
                  <a:pt x="-5310" y="408787"/>
                  <a:pt x="-19604" y="174339"/>
                  <a:pt x="0" y="0"/>
                </a:cubicBezTo>
                <a:close/>
              </a:path>
              <a:path w="3413760" h="646331" stroke="0" extrusionOk="0">
                <a:moveTo>
                  <a:pt x="0" y="0"/>
                </a:moveTo>
                <a:cubicBezTo>
                  <a:pt x="217725" y="544"/>
                  <a:pt x="424652" y="7594"/>
                  <a:pt x="614477" y="0"/>
                </a:cubicBezTo>
                <a:cubicBezTo>
                  <a:pt x="804302" y="-7594"/>
                  <a:pt x="1125150" y="-4768"/>
                  <a:pt x="1263091" y="0"/>
                </a:cubicBezTo>
                <a:cubicBezTo>
                  <a:pt x="1401032" y="4768"/>
                  <a:pt x="1681303" y="-16916"/>
                  <a:pt x="1945843" y="0"/>
                </a:cubicBezTo>
                <a:cubicBezTo>
                  <a:pt x="2210383" y="16916"/>
                  <a:pt x="2333423" y="211"/>
                  <a:pt x="2628595" y="0"/>
                </a:cubicBezTo>
                <a:cubicBezTo>
                  <a:pt x="2923767" y="-211"/>
                  <a:pt x="3068596" y="12044"/>
                  <a:pt x="3413760" y="0"/>
                </a:cubicBezTo>
                <a:cubicBezTo>
                  <a:pt x="3402523" y="135249"/>
                  <a:pt x="3423039" y="336687"/>
                  <a:pt x="3413760" y="646331"/>
                </a:cubicBezTo>
                <a:cubicBezTo>
                  <a:pt x="3127511" y="625790"/>
                  <a:pt x="3045248" y="619829"/>
                  <a:pt x="2731008" y="646331"/>
                </a:cubicBezTo>
                <a:cubicBezTo>
                  <a:pt x="2416768" y="672833"/>
                  <a:pt x="2344318" y="681441"/>
                  <a:pt x="1979981" y="646331"/>
                </a:cubicBezTo>
                <a:cubicBezTo>
                  <a:pt x="1615644" y="611221"/>
                  <a:pt x="1590303" y="627591"/>
                  <a:pt x="1228954" y="646331"/>
                </a:cubicBezTo>
                <a:cubicBezTo>
                  <a:pt x="867605" y="665071"/>
                  <a:pt x="589341" y="680009"/>
                  <a:pt x="0" y="646331"/>
                </a:cubicBezTo>
                <a:cubicBezTo>
                  <a:pt x="-1295" y="356781"/>
                  <a:pt x="-23871" y="280539"/>
                  <a:pt x="0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1800" b="1" dirty="0"/>
              <a:t>&gt; 221’000 protein structures in the Protein Data Bank (PDB)</a:t>
            </a:r>
          </a:p>
        </p:txBody>
      </p:sp>
    </p:spTree>
    <p:extLst>
      <p:ext uri="{BB962C8B-B14F-4D97-AF65-F5344CB8AC3E}">
        <p14:creationId xmlns:p14="http://schemas.microsoft.com/office/powerpoint/2010/main" val="417215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2D3B-288F-6251-CB08-0579D369B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873" y="2854141"/>
            <a:ext cx="10530254" cy="3098251"/>
          </a:xfrm>
        </p:spPr>
        <p:txBody>
          <a:bodyPr>
            <a:normAutofit/>
          </a:bodyPr>
          <a:lstStyle/>
          <a:p>
            <a:r>
              <a:rPr lang="en-CA" sz="7200" b="1" dirty="0"/>
              <a:t>How do proteins fold into such complex and stable structures?</a:t>
            </a:r>
          </a:p>
        </p:txBody>
      </p:sp>
    </p:spTree>
    <p:extLst>
      <p:ext uri="{BB962C8B-B14F-4D97-AF65-F5344CB8AC3E}">
        <p14:creationId xmlns:p14="http://schemas.microsoft.com/office/powerpoint/2010/main" val="3663749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9E910-1F45-ADB1-4E15-0404930C1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We can study this using an ‘all-atom’ simulation approach</a:t>
            </a:r>
          </a:p>
        </p:txBody>
      </p:sp>
      <p:pic>
        <p:nvPicPr>
          <p:cNvPr id="9" name="Content Placeholder 8" descr="A hexagon shaped object with many small dots&#10;&#10;Description automatically generated">
            <a:extLst>
              <a:ext uri="{FF2B5EF4-FFF2-40B4-BE49-F238E27FC236}">
                <a16:creationId xmlns:a16="http://schemas.microsoft.com/office/drawing/2014/main" id="{6F3FECE5-DDBB-F9E9-E3B5-3B8E9898C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9" r="20522"/>
          <a:stretch/>
        </p:blipFill>
        <p:spPr>
          <a:xfrm>
            <a:off x="6629287" y="1690688"/>
            <a:ext cx="4373222" cy="4320000"/>
          </a:xfrm>
        </p:spPr>
      </p:pic>
      <p:pic>
        <p:nvPicPr>
          <p:cNvPr id="11" name="Picture 10" descr="A white cube with blue dots&#10;&#10;Description automatically generated">
            <a:extLst>
              <a:ext uri="{FF2B5EF4-FFF2-40B4-BE49-F238E27FC236}">
                <a16:creationId xmlns:a16="http://schemas.microsoft.com/office/drawing/2014/main" id="{5D39BE88-A4BD-9788-6C0F-2E7B22E6D7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68" r="20452"/>
          <a:stretch/>
        </p:blipFill>
        <p:spPr>
          <a:xfrm>
            <a:off x="1204546" y="1842430"/>
            <a:ext cx="4358169" cy="432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AE3005B-4388-ECB4-F615-77BF1BF08506}"/>
              </a:ext>
            </a:extLst>
          </p:cNvPr>
          <p:cNvSpPr txBox="1"/>
          <p:nvPr/>
        </p:nvSpPr>
        <p:spPr>
          <a:xfrm>
            <a:off x="644885" y="5754678"/>
            <a:ext cx="4779108" cy="369332"/>
          </a:xfrm>
          <a:custGeom>
            <a:avLst/>
            <a:gdLst>
              <a:gd name="connsiteX0" fmla="*/ 0 w 4779108"/>
              <a:gd name="connsiteY0" fmla="*/ 0 h 369332"/>
              <a:gd name="connsiteX1" fmla="*/ 682730 w 4779108"/>
              <a:gd name="connsiteY1" fmla="*/ 0 h 369332"/>
              <a:gd name="connsiteX2" fmla="*/ 1461042 w 4779108"/>
              <a:gd name="connsiteY2" fmla="*/ 0 h 369332"/>
              <a:gd name="connsiteX3" fmla="*/ 2000398 w 4779108"/>
              <a:gd name="connsiteY3" fmla="*/ 0 h 369332"/>
              <a:gd name="connsiteX4" fmla="*/ 2778710 w 4779108"/>
              <a:gd name="connsiteY4" fmla="*/ 0 h 369332"/>
              <a:gd name="connsiteX5" fmla="*/ 3557022 w 4779108"/>
              <a:gd name="connsiteY5" fmla="*/ 0 h 369332"/>
              <a:gd name="connsiteX6" fmla="*/ 4779108 w 4779108"/>
              <a:gd name="connsiteY6" fmla="*/ 0 h 369332"/>
              <a:gd name="connsiteX7" fmla="*/ 4779108 w 4779108"/>
              <a:gd name="connsiteY7" fmla="*/ 369332 h 369332"/>
              <a:gd name="connsiteX8" fmla="*/ 4239752 w 4779108"/>
              <a:gd name="connsiteY8" fmla="*/ 369332 h 369332"/>
              <a:gd name="connsiteX9" fmla="*/ 3557022 w 4779108"/>
              <a:gd name="connsiteY9" fmla="*/ 369332 h 369332"/>
              <a:gd name="connsiteX10" fmla="*/ 3017665 w 4779108"/>
              <a:gd name="connsiteY10" fmla="*/ 369332 h 369332"/>
              <a:gd name="connsiteX11" fmla="*/ 2430518 w 4779108"/>
              <a:gd name="connsiteY11" fmla="*/ 369332 h 369332"/>
              <a:gd name="connsiteX12" fmla="*/ 1699997 w 4779108"/>
              <a:gd name="connsiteY12" fmla="*/ 369332 h 369332"/>
              <a:gd name="connsiteX13" fmla="*/ 921685 w 4779108"/>
              <a:gd name="connsiteY13" fmla="*/ 369332 h 369332"/>
              <a:gd name="connsiteX14" fmla="*/ 0 w 4779108"/>
              <a:gd name="connsiteY14" fmla="*/ 369332 h 369332"/>
              <a:gd name="connsiteX15" fmla="*/ 0 w 4779108"/>
              <a:gd name="connsiteY15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779108" h="369332" fill="none" extrusionOk="0">
                <a:moveTo>
                  <a:pt x="0" y="0"/>
                </a:moveTo>
                <a:cubicBezTo>
                  <a:pt x="179430" y="-30659"/>
                  <a:pt x="368564" y="-7161"/>
                  <a:pt x="682730" y="0"/>
                </a:cubicBezTo>
                <a:cubicBezTo>
                  <a:pt x="996896" y="7161"/>
                  <a:pt x="1154499" y="24088"/>
                  <a:pt x="1461042" y="0"/>
                </a:cubicBezTo>
                <a:cubicBezTo>
                  <a:pt x="1767585" y="-24088"/>
                  <a:pt x="1822226" y="-18455"/>
                  <a:pt x="2000398" y="0"/>
                </a:cubicBezTo>
                <a:cubicBezTo>
                  <a:pt x="2178570" y="18455"/>
                  <a:pt x="2464702" y="11178"/>
                  <a:pt x="2778710" y="0"/>
                </a:cubicBezTo>
                <a:cubicBezTo>
                  <a:pt x="3092718" y="-11178"/>
                  <a:pt x="3390410" y="8658"/>
                  <a:pt x="3557022" y="0"/>
                </a:cubicBezTo>
                <a:cubicBezTo>
                  <a:pt x="3723634" y="-8658"/>
                  <a:pt x="4210667" y="-44151"/>
                  <a:pt x="4779108" y="0"/>
                </a:cubicBezTo>
                <a:cubicBezTo>
                  <a:pt x="4776248" y="100215"/>
                  <a:pt x="4767570" y="258648"/>
                  <a:pt x="4779108" y="369332"/>
                </a:cubicBezTo>
                <a:cubicBezTo>
                  <a:pt x="4558857" y="376265"/>
                  <a:pt x="4486429" y="343081"/>
                  <a:pt x="4239752" y="369332"/>
                </a:cubicBezTo>
                <a:cubicBezTo>
                  <a:pt x="3993075" y="395583"/>
                  <a:pt x="3871726" y="346765"/>
                  <a:pt x="3557022" y="369332"/>
                </a:cubicBezTo>
                <a:cubicBezTo>
                  <a:pt x="3242318" y="391900"/>
                  <a:pt x="3223995" y="378116"/>
                  <a:pt x="3017665" y="369332"/>
                </a:cubicBezTo>
                <a:cubicBezTo>
                  <a:pt x="2811335" y="360548"/>
                  <a:pt x="2613040" y="371982"/>
                  <a:pt x="2430518" y="369332"/>
                </a:cubicBezTo>
                <a:cubicBezTo>
                  <a:pt x="2247996" y="366682"/>
                  <a:pt x="2018920" y="404691"/>
                  <a:pt x="1699997" y="369332"/>
                </a:cubicBezTo>
                <a:cubicBezTo>
                  <a:pt x="1381074" y="333973"/>
                  <a:pt x="1142242" y="375575"/>
                  <a:pt x="921685" y="369332"/>
                </a:cubicBezTo>
                <a:cubicBezTo>
                  <a:pt x="701128" y="363089"/>
                  <a:pt x="348844" y="348789"/>
                  <a:pt x="0" y="369332"/>
                </a:cubicBezTo>
                <a:cubicBezTo>
                  <a:pt x="14050" y="263379"/>
                  <a:pt x="-17506" y="117251"/>
                  <a:pt x="0" y="0"/>
                </a:cubicBezTo>
                <a:close/>
              </a:path>
              <a:path w="4779108" h="369332" stroke="0" extrusionOk="0">
                <a:moveTo>
                  <a:pt x="0" y="0"/>
                </a:moveTo>
                <a:cubicBezTo>
                  <a:pt x="163082" y="14137"/>
                  <a:pt x="412336" y="-13145"/>
                  <a:pt x="587148" y="0"/>
                </a:cubicBezTo>
                <a:cubicBezTo>
                  <a:pt x="761960" y="13145"/>
                  <a:pt x="981039" y="-15150"/>
                  <a:pt x="1222086" y="0"/>
                </a:cubicBezTo>
                <a:cubicBezTo>
                  <a:pt x="1463133" y="15150"/>
                  <a:pt x="1683365" y="29727"/>
                  <a:pt x="1904816" y="0"/>
                </a:cubicBezTo>
                <a:cubicBezTo>
                  <a:pt x="2126267" y="-29727"/>
                  <a:pt x="2392692" y="-28915"/>
                  <a:pt x="2587546" y="0"/>
                </a:cubicBezTo>
                <a:cubicBezTo>
                  <a:pt x="2782400" y="28915"/>
                  <a:pt x="2892008" y="19678"/>
                  <a:pt x="3126902" y="0"/>
                </a:cubicBezTo>
                <a:cubicBezTo>
                  <a:pt x="3361796" y="-19678"/>
                  <a:pt x="3629780" y="-5953"/>
                  <a:pt x="3905214" y="0"/>
                </a:cubicBezTo>
                <a:cubicBezTo>
                  <a:pt x="4180648" y="5953"/>
                  <a:pt x="4594056" y="39828"/>
                  <a:pt x="4779108" y="0"/>
                </a:cubicBezTo>
                <a:cubicBezTo>
                  <a:pt x="4782671" y="91573"/>
                  <a:pt x="4795113" y="202881"/>
                  <a:pt x="4779108" y="369332"/>
                </a:cubicBezTo>
                <a:cubicBezTo>
                  <a:pt x="4634259" y="387478"/>
                  <a:pt x="4434021" y="380897"/>
                  <a:pt x="4239752" y="369332"/>
                </a:cubicBezTo>
                <a:cubicBezTo>
                  <a:pt x="4045483" y="357767"/>
                  <a:pt x="3746208" y="354152"/>
                  <a:pt x="3604813" y="369332"/>
                </a:cubicBezTo>
                <a:cubicBezTo>
                  <a:pt x="3463418" y="384512"/>
                  <a:pt x="3191918" y="387109"/>
                  <a:pt x="3017665" y="369332"/>
                </a:cubicBezTo>
                <a:cubicBezTo>
                  <a:pt x="2843412" y="351555"/>
                  <a:pt x="2611982" y="389095"/>
                  <a:pt x="2430518" y="369332"/>
                </a:cubicBezTo>
                <a:cubicBezTo>
                  <a:pt x="2249054" y="349569"/>
                  <a:pt x="1872693" y="357081"/>
                  <a:pt x="1699997" y="369332"/>
                </a:cubicBezTo>
                <a:cubicBezTo>
                  <a:pt x="1527301" y="381583"/>
                  <a:pt x="1303789" y="368248"/>
                  <a:pt x="921685" y="369332"/>
                </a:cubicBezTo>
                <a:cubicBezTo>
                  <a:pt x="539581" y="370416"/>
                  <a:pt x="283251" y="375655"/>
                  <a:pt x="0" y="369332"/>
                </a:cubicBezTo>
                <a:cubicBezTo>
                  <a:pt x="-15835" y="222429"/>
                  <a:pt x="3979" y="109844"/>
                  <a:pt x="0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en-GB" sz="1800" b="1" dirty="0"/>
              <a:t>A</a:t>
            </a:r>
            <a:r>
              <a:rPr lang="en-GB" sz="1800" b="1" baseline="-25000" dirty="0"/>
              <a:t>2A</a:t>
            </a:r>
            <a:r>
              <a:rPr lang="en-GB" sz="1800" b="1" dirty="0"/>
              <a:t> embedded in a lipid bilayer and solvated.</a:t>
            </a:r>
          </a:p>
        </p:txBody>
      </p:sp>
    </p:spTree>
    <p:extLst>
      <p:ext uri="{BB962C8B-B14F-4D97-AF65-F5344CB8AC3E}">
        <p14:creationId xmlns:p14="http://schemas.microsoft.com/office/powerpoint/2010/main" val="4118940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ptimovie.mov" descr="bptimovie.mov">
            <a:extLst>
              <a:ext uri="{FF2B5EF4-FFF2-40B4-BE49-F238E27FC236}">
                <a16:creationId xmlns:a16="http://schemas.microsoft.com/office/drawing/2014/main" id="{94C160A6-D95F-AB89-3754-466AE5B3B5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2697" y="201699"/>
            <a:ext cx="5445981" cy="5400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movie.mov" descr="movie.mov">
            <a:extLst>
              <a:ext uri="{FF2B5EF4-FFF2-40B4-BE49-F238E27FC236}">
                <a16:creationId xmlns:a16="http://schemas.microsoft.com/office/drawing/2014/main" id="{6CE61D5D-B01A-F263-A85B-95ADFF30F7E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49456" y="201699"/>
            <a:ext cx="5445980" cy="5400000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989F9E-B2E4-8683-053F-1E2BF6AA37F3}"/>
              </a:ext>
            </a:extLst>
          </p:cNvPr>
          <p:cNvSpPr txBox="1"/>
          <p:nvPr/>
        </p:nvSpPr>
        <p:spPr>
          <a:xfrm>
            <a:off x="1822173" y="5714140"/>
            <a:ext cx="2847027" cy="369332"/>
          </a:xfrm>
          <a:custGeom>
            <a:avLst/>
            <a:gdLst>
              <a:gd name="connsiteX0" fmla="*/ 0 w 2847027"/>
              <a:gd name="connsiteY0" fmla="*/ 0 h 369332"/>
              <a:gd name="connsiteX1" fmla="*/ 626346 w 2847027"/>
              <a:gd name="connsiteY1" fmla="*/ 0 h 369332"/>
              <a:gd name="connsiteX2" fmla="*/ 1224222 w 2847027"/>
              <a:gd name="connsiteY2" fmla="*/ 0 h 369332"/>
              <a:gd name="connsiteX3" fmla="*/ 1850568 w 2847027"/>
              <a:gd name="connsiteY3" fmla="*/ 0 h 369332"/>
              <a:gd name="connsiteX4" fmla="*/ 2847027 w 2847027"/>
              <a:gd name="connsiteY4" fmla="*/ 0 h 369332"/>
              <a:gd name="connsiteX5" fmla="*/ 2847027 w 2847027"/>
              <a:gd name="connsiteY5" fmla="*/ 369332 h 369332"/>
              <a:gd name="connsiteX6" fmla="*/ 2220681 w 2847027"/>
              <a:gd name="connsiteY6" fmla="*/ 369332 h 369332"/>
              <a:gd name="connsiteX7" fmla="*/ 1594335 w 2847027"/>
              <a:gd name="connsiteY7" fmla="*/ 369332 h 369332"/>
              <a:gd name="connsiteX8" fmla="*/ 1110341 w 2847027"/>
              <a:gd name="connsiteY8" fmla="*/ 369332 h 369332"/>
              <a:gd name="connsiteX9" fmla="*/ 626346 w 2847027"/>
              <a:gd name="connsiteY9" fmla="*/ 369332 h 369332"/>
              <a:gd name="connsiteX10" fmla="*/ 0 w 2847027"/>
              <a:gd name="connsiteY10" fmla="*/ 369332 h 369332"/>
              <a:gd name="connsiteX11" fmla="*/ 0 w 2847027"/>
              <a:gd name="connsiteY11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47027" h="369332" fill="none" extrusionOk="0">
                <a:moveTo>
                  <a:pt x="0" y="0"/>
                </a:moveTo>
                <a:cubicBezTo>
                  <a:pt x="247765" y="-19281"/>
                  <a:pt x="367882" y="8081"/>
                  <a:pt x="626346" y="0"/>
                </a:cubicBezTo>
                <a:cubicBezTo>
                  <a:pt x="884810" y="-8081"/>
                  <a:pt x="977363" y="-11762"/>
                  <a:pt x="1224222" y="0"/>
                </a:cubicBezTo>
                <a:cubicBezTo>
                  <a:pt x="1471081" y="11762"/>
                  <a:pt x="1621290" y="-3039"/>
                  <a:pt x="1850568" y="0"/>
                </a:cubicBezTo>
                <a:cubicBezTo>
                  <a:pt x="2079846" y="3039"/>
                  <a:pt x="2579279" y="11356"/>
                  <a:pt x="2847027" y="0"/>
                </a:cubicBezTo>
                <a:cubicBezTo>
                  <a:pt x="2864204" y="135586"/>
                  <a:pt x="2844889" y="258849"/>
                  <a:pt x="2847027" y="369332"/>
                </a:cubicBezTo>
                <a:cubicBezTo>
                  <a:pt x="2640698" y="399312"/>
                  <a:pt x="2502445" y="373402"/>
                  <a:pt x="2220681" y="369332"/>
                </a:cubicBezTo>
                <a:cubicBezTo>
                  <a:pt x="1938917" y="365262"/>
                  <a:pt x="1746779" y="352668"/>
                  <a:pt x="1594335" y="369332"/>
                </a:cubicBezTo>
                <a:cubicBezTo>
                  <a:pt x="1441891" y="385996"/>
                  <a:pt x="1307806" y="385988"/>
                  <a:pt x="1110341" y="369332"/>
                </a:cubicBezTo>
                <a:cubicBezTo>
                  <a:pt x="912876" y="352676"/>
                  <a:pt x="729728" y="376721"/>
                  <a:pt x="626346" y="369332"/>
                </a:cubicBezTo>
                <a:cubicBezTo>
                  <a:pt x="522965" y="361943"/>
                  <a:pt x="189093" y="396151"/>
                  <a:pt x="0" y="369332"/>
                </a:cubicBezTo>
                <a:cubicBezTo>
                  <a:pt x="8540" y="246625"/>
                  <a:pt x="12713" y="78297"/>
                  <a:pt x="0" y="0"/>
                </a:cubicBezTo>
                <a:close/>
              </a:path>
              <a:path w="2847027" h="369332" stroke="0" extrusionOk="0">
                <a:moveTo>
                  <a:pt x="0" y="0"/>
                </a:moveTo>
                <a:cubicBezTo>
                  <a:pt x="219699" y="-5380"/>
                  <a:pt x="390972" y="21451"/>
                  <a:pt x="512465" y="0"/>
                </a:cubicBezTo>
                <a:cubicBezTo>
                  <a:pt x="633958" y="-21451"/>
                  <a:pt x="802404" y="909"/>
                  <a:pt x="1053400" y="0"/>
                </a:cubicBezTo>
                <a:cubicBezTo>
                  <a:pt x="1304397" y="-909"/>
                  <a:pt x="1461272" y="-21848"/>
                  <a:pt x="1622805" y="0"/>
                </a:cubicBezTo>
                <a:cubicBezTo>
                  <a:pt x="1784339" y="21848"/>
                  <a:pt x="2004495" y="10145"/>
                  <a:pt x="2192211" y="0"/>
                </a:cubicBezTo>
                <a:cubicBezTo>
                  <a:pt x="2379927" y="-10145"/>
                  <a:pt x="2640752" y="23292"/>
                  <a:pt x="2847027" y="0"/>
                </a:cubicBezTo>
                <a:cubicBezTo>
                  <a:pt x="2840407" y="124787"/>
                  <a:pt x="2833223" y="185380"/>
                  <a:pt x="2847027" y="369332"/>
                </a:cubicBezTo>
                <a:cubicBezTo>
                  <a:pt x="2631459" y="377968"/>
                  <a:pt x="2509103" y="381028"/>
                  <a:pt x="2277622" y="369332"/>
                </a:cubicBezTo>
                <a:cubicBezTo>
                  <a:pt x="2046142" y="357636"/>
                  <a:pt x="1952869" y="378541"/>
                  <a:pt x="1651276" y="369332"/>
                </a:cubicBezTo>
                <a:cubicBezTo>
                  <a:pt x="1349683" y="360123"/>
                  <a:pt x="1253446" y="339034"/>
                  <a:pt x="1024930" y="369332"/>
                </a:cubicBezTo>
                <a:cubicBezTo>
                  <a:pt x="796414" y="399630"/>
                  <a:pt x="292523" y="420307"/>
                  <a:pt x="0" y="369332"/>
                </a:cubicBezTo>
                <a:cubicBezTo>
                  <a:pt x="12555" y="287112"/>
                  <a:pt x="17679" y="177367"/>
                  <a:pt x="0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Folded protein dynamics</a:t>
            </a:r>
            <a:endParaRPr lang="en-GB" sz="18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BC23CD-665B-6810-ED99-C06A6E3A62B1}"/>
              </a:ext>
            </a:extLst>
          </p:cNvPr>
          <p:cNvSpPr txBox="1"/>
          <p:nvPr/>
        </p:nvSpPr>
        <p:spPr>
          <a:xfrm>
            <a:off x="7214213" y="5714140"/>
            <a:ext cx="3516465" cy="369332"/>
          </a:xfrm>
          <a:custGeom>
            <a:avLst/>
            <a:gdLst>
              <a:gd name="connsiteX0" fmla="*/ 0 w 3516465"/>
              <a:gd name="connsiteY0" fmla="*/ 0 h 369332"/>
              <a:gd name="connsiteX1" fmla="*/ 621242 w 3516465"/>
              <a:gd name="connsiteY1" fmla="*/ 0 h 369332"/>
              <a:gd name="connsiteX2" fmla="*/ 1101826 w 3516465"/>
              <a:gd name="connsiteY2" fmla="*/ 0 h 369332"/>
              <a:gd name="connsiteX3" fmla="*/ 1582409 w 3516465"/>
              <a:gd name="connsiteY3" fmla="*/ 0 h 369332"/>
              <a:gd name="connsiteX4" fmla="*/ 2238816 w 3516465"/>
              <a:gd name="connsiteY4" fmla="*/ 0 h 369332"/>
              <a:gd name="connsiteX5" fmla="*/ 2719400 w 3516465"/>
              <a:gd name="connsiteY5" fmla="*/ 0 h 369332"/>
              <a:gd name="connsiteX6" fmla="*/ 3516465 w 3516465"/>
              <a:gd name="connsiteY6" fmla="*/ 0 h 369332"/>
              <a:gd name="connsiteX7" fmla="*/ 3516465 w 3516465"/>
              <a:gd name="connsiteY7" fmla="*/ 369332 h 369332"/>
              <a:gd name="connsiteX8" fmla="*/ 2965552 w 3516465"/>
              <a:gd name="connsiteY8" fmla="*/ 369332 h 369332"/>
              <a:gd name="connsiteX9" fmla="*/ 2414639 w 3516465"/>
              <a:gd name="connsiteY9" fmla="*/ 369332 h 369332"/>
              <a:gd name="connsiteX10" fmla="*/ 1934056 w 3516465"/>
              <a:gd name="connsiteY10" fmla="*/ 369332 h 369332"/>
              <a:gd name="connsiteX11" fmla="*/ 1347978 w 3516465"/>
              <a:gd name="connsiteY11" fmla="*/ 369332 h 369332"/>
              <a:gd name="connsiteX12" fmla="*/ 867395 w 3516465"/>
              <a:gd name="connsiteY12" fmla="*/ 369332 h 369332"/>
              <a:gd name="connsiteX13" fmla="*/ 0 w 3516465"/>
              <a:gd name="connsiteY13" fmla="*/ 369332 h 369332"/>
              <a:gd name="connsiteX14" fmla="*/ 0 w 3516465"/>
              <a:gd name="connsiteY14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516465" h="369332" fill="none" extrusionOk="0">
                <a:moveTo>
                  <a:pt x="0" y="0"/>
                </a:moveTo>
                <a:cubicBezTo>
                  <a:pt x="190670" y="-22516"/>
                  <a:pt x="376124" y="27106"/>
                  <a:pt x="621242" y="0"/>
                </a:cubicBezTo>
                <a:cubicBezTo>
                  <a:pt x="866360" y="-27106"/>
                  <a:pt x="894812" y="6866"/>
                  <a:pt x="1101826" y="0"/>
                </a:cubicBezTo>
                <a:cubicBezTo>
                  <a:pt x="1308840" y="-6866"/>
                  <a:pt x="1351557" y="6497"/>
                  <a:pt x="1582409" y="0"/>
                </a:cubicBezTo>
                <a:cubicBezTo>
                  <a:pt x="1813261" y="-6497"/>
                  <a:pt x="2053515" y="2431"/>
                  <a:pt x="2238816" y="0"/>
                </a:cubicBezTo>
                <a:cubicBezTo>
                  <a:pt x="2424117" y="-2431"/>
                  <a:pt x="2517393" y="11573"/>
                  <a:pt x="2719400" y="0"/>
                </a:cubicBezTo>
                <a:cubicBezTo>
                  <a:pt x="2921407" y="-11573"/>
                  <a:pt x="3228783" y="8465"/>
                  <a:pt x="3516465" y="0"/>
                </a:cubicBezTo>
                <a:cubicBezTo>
                  <a:pt x="3506710" y="182721"/>
                  <a:pt x="3513977" y="288786"/>
                  <a:pt x="3516465" y="369332"/>
                </a:cubicBezTo>
                <a:cubicBezTo>
                  <a:pt x="3264910" y="369544"/>
                  <a:pt x="3107035" y="341830"/>
                  <a:pt x="2965552" y="369332"/>
                </a:cubicBezTo>
                <a:cubicBezTo>
                  <a:pt x="2824069" y="396834"/>
                  <a:pt x="2653537" y="394297"/>
                  <a:pt x="2414639" y="369332"/>
                </a:cubicBezTo>
                <a:cubicBezTo>
                  <a:pt x="2175741" y="344367"/>
                  <a:pt x="2051497" y="382632"/>
                  <a:pt x="1934056" y="369332"/>
                </a:cubicBezTo>
                <a:cubicBezTo>
                  <a:pt x="1816615" y="356032"/>
                  <a:pt x="1610077" y="361928"/>
                  <a:pt x="1347978" y="369332"/>
                </a:cubicBezTo>
                <a:cubicBezTo>
                  <a:pt x="1085879" y="376736"/>
                  <a:pt x="1050602" y="369989"/>
                  <a:pt x="867395" y="369332"/>
                </a:cubicBezTo>
                <a:cubicBezTo>
                  <a:pt x="684188" y="368675"/>
                  <a:pt x="374893" y="365524"/>
                  <a:pt x="0" y="369332"/>
                </a:cubicBezTo>
                <a:cubicBezTo>
                  <a:pt x="-17617" y="239867"/>
                  <a:pt x="14367" y="170735"/>
                  <a:pt x="0" y="0"/>
                </a:cubicBezTo>
                <a:close/>
              </a:path>
              <a:path w="3516465" h="369332" stroke="0" extrusionOk="0">
                <a:moveTo>
                  <a:pt x="0" y="0"/>
                </a:moveTo>
                <a:cubicBezTo>
                  <a:pt x="236403" y="-25189"/>
                  <a:pt x="407917" y="25476"/>
                  <a:pt x="515748" y="0"/>
                </a:cubicBezTo>
                <a:cubicBezTo>
                  <a:pt x="623579" y="-25476"/>
                  <a:pt x="826073" y="-27209"/>
                  <a:pt x="1066661" y="0"/>
                </a:cubicBezTo>
                <a:cubicBezTo>
                  <a:pt x="1307249" y="27209"/>
                  <a:pt x="1371016" y="-9916"/>
                  <a:pt x="1652739" y="0"/>
                </a:cubicBezTo>
                <a:cubicBezTo>
                  <a:pt x="1934462" y="9916"/>
                  <a:pt x="1980958" y="14940"/>
                  <a:pt x="2238816" y="0"/>
                </a:cubicBezTo>
                <a:cubicBezTo>
                  <a:pt x="2496674" y="-14940"/>
                  <a:pt x="2507368" y="-14966"/>
                  <a:pt x="2719400" y="0"/>
                </a:cubicBezTo>
                <a:cubicBezTo>
                  <a:pt x="2931432" y="14966"/>
                  <a:pt x="3341125" y="-4391"/>
                  <a:pt x="3516465" y="0"/>
                </a:cubicBezTo>
                <a:cubicBezTo>
                  <a:pt x="3529818" y="126608"/>
                  <a:pt x="3522217" y="190342"/>
                  <a:pt x="3516465" y="369332"/>
                </a:cubicBezTo>
                <a:cubicBezTo>
                  <a:pt x="3320946" y="383171"/>
                  <a:pt x="3004793" y="360366"/>
                  <a:pt x="2860058" y="369332"/>
                </a:cubicBezTo>
                <a:cubicBezTo>
                  <a:pt x="2715323" y="378298"/>
                  <a:pt x="2503676" y="365759"/>
                  <a:pt x="2203651" y="369332"/>
                </a:cubicBezTo>
                <a:cubicBezTo>
                  <a:pt x="1903626" y="372905"/>
                  <a:pt x="1823745" y="349076"/>
                  <a:pt x="1652739" y="369332"/>
                </a:cubicBezTo>
                <a:cubicBezTo>
                  <a:pt x="1481733" y="389588"/>
                  <a:pt x="1339692" y="392901"/>
                  <a:pt x="1136990" y="369332"/>
                </a:cubicBezTo>
                <a:cubicBezTo>
                  <a:pt x="934288" y="345763"/>
                  <a:pt x="791751" y="378224"/>
                  <a:pt x="621242" y="369332"/>
                </a:cubicBezTo>
                <a:cubicBezTo>
                  <a:pt x="450733" y="360440"/>
                  <a:pt x="173866" y="397650"/>
                  <a:pt x="0" y="369332"/>
                </a:cubicBezTo>
                <a:cubicBezTo>
                  <a:pt x="-5242" y="266883"/>
                  <a:pt x="13030" y="147126"/>
                  <a:pt x="0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2437031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pPr algn="ctr"/>
            <a:r>
              <a:rPr lang="en-GB" b="1" dirty="0"/>
              <a:t>Disordered protein dynamics</a:t>
            </a:r>
            <a:endParaRPr lang="en-GB" sz="1800" b="1" dirty="0"/>
          </a:p>
        </p:txBody>
      </p:sp>
    </p:spTree>
    <p:extLst>
      <p:ext uri="{BB962C8B-B14F-4D97-AF65-F5344CB8AC3E}">
        <p14:creationId xmlns:p14="http://schemas.microsoft.com/office/powerpoint/2010/main" val="503257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2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10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78aac226-2f03-4b4d-9037-b46d56c55210}" enabled="0" method="" siteId="{78aac226-2f03-4b4d-9037-b46d56c5521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218</Words>
  <Application>Microsoft Office PowerPoint</Application>
  <PresentationFormat>Widescreen</PresentationFormat>
  <Paragraphs>27</Paragraphs>
  <Slides>13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Molecular Detective Work</vt:lpstr>
      <vt:lpstr>Please ask a lot of questions.</vt:lpstr>
      <vt:lpstr>PowerPoint Presentation</vt:lpstr>
      <vt:lpstr>PowerPoint Presentation</vt:lpstr>
      <vt:lpstr>PowerPoint Presentation</vt:lpstr>
      <vt:lpstr>PowerPoint Presentation</vt:lpstr>
      <vt:lpstr>How do proteins fold into such complex and stable structures?</vt:lpstr>
      <vt:lpstr>We can study this using an ‘all-atom’ simulation approach</vt:lpstr>
      <vt:lpstr>PowerPoint Presentation</vt:lpstr>
      <vt:lpstr>Protein folding is described by an ‘energy landscape’</vt:lpstr>
      <vt:lpstr>PowerPoint Presentation</vt:lpstr>
      <vt:lpstr>PowerPoint Presentation</vt:lpstr>
      <vt:lpstr>Our ‘computational microscope’ enables access to time- and length-scales beyond any experimental methods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Yousuf Ramahi</dc:creator>
  <cp:lastModifiedBy>Yousuf Ramahi</cp:lastModifiedBy>
  <cp:revision>1</cp:revision>
  <dcterms:created xsi:type="dcterms:W3CDTF">2024-06-20T11:02:53Z</dcterms:created>
  <dcterms:modified xsi:type="dcterms:W3CDTF">2024-06-20T12:34:55Z</dcterms:modified>
</cp:coreProperties>
</file>

<file path=docProps/thumbnail.jpeg>
</file>